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666" r:id="rId2"/>
    <p:sldId id="636" r:id="rId3"/>
    <p:sldId id="662" r:id="rId4"/>
    <p:sldId id="257" r:id="rId5"/>
    <p:sldId id="263" r:id="rId6"/>
    <p:sldId id="637" r:id="rId7"/>
    <p:sldId id="269" r:id="rId8"/>
    <p:sldId id="672" r:id="rId9"/>
    <p:sldId id="669" r:id="rId10"/>
    <p:sldId id="631" r:id="rId11"/>
    <p:sldId id="633" r:id="rId12"/>
    <p:sldId id="660" r:id="rId13"/>
    <p:sldId id="613" r:id="rId14"/>
    <p:sldId id="688" r:id="rId15"/>
    <p:sldId id="6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>
          <p15:clr>
            <a:srgbClr val="A4A3A4"/>
          </p15:clr>
        </p15:guide>
        <p15:guide id="2" pos="7242">
          <p15:clr>
            <a:srgbClr val="A4A3A4"/>
          </p15:clr>
        </p15:guide>
        <p15:guide id="3" orient="horz" pos="346">
          <p15:clr>
            <a:srgbClr val="A4A3A4"/>
          </p15:clr>
        </p15:guide>
        <p15:guide id="4" orient="horz" pos="3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2C1"/>
    <a:srgbClr val="D62627"/>
    <a:srgbClr val="F9BC5A"/>
    <a:srgbClr val="21262A"/>
    <a:srgbClr val="73EBC8"/>
    <a:srgbClr val="34D6C2"/>
    <a:srgbClr val="F47D9B"/>
    <a:srgbClr val="43CEF8"/>
    <a:srgbClr val="39A4FA"/>
    <a:srgbClr val="EA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0" autoAdjust="0"/>
    <p:restoredTop sz="96163" autoAdjust="0"/>
  </p:normalViewPr>
  <p:slideViewPr>
    <p:cSldViewPr snapToGrid="0" showGuides="1">
      <p:cViewPr varScale="1">
        <p:scale>
          <a:sx n="118" d="100"/>
          <a:sy n="118" d="100"/>
        </p:scale>
        <p:origin x="878" y="91"/>
      </p:cViewPr>
      <p:guideLst>
        <p:guide pos="438"/>
        <p:guide pos="7242"/>
        <p:guide orient="horz" pos="346"/>
        <p:guide orient="horz" pos="3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黑暗, 灯光, 鸟, 红色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 panose="020B0600000000000000" charset="-122"/>
              <a:cs typeface="+mn-cs"/>
            </a:endParaRPr>
          </a:p>
        </p:txBody>
      </p:sp>
      <p:pic>
        <p:nvPicPr>
          <p:cNvPr id="5" name="PA_图片 48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70" y="2939059"/>
            <a:ext cx="4622978" cy="629171"/>
          </a:xfrm>
          <a:prstGeom prst="rect">
            <a:avLst/>
          </a:prstGeom>
        </p:spPr>
      </p:pic>
      <p:pic>
        <p:nvPicPr>
          <p:cNvPr id="6" name="PA_图片 48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" y="2076741"/>
            <a:ext cx="4622978" cy="6291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/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74295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11442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48590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1899731" y="2278760"/>
            <a:ext cx="8392538" cy="8392538"/>
          </a:xfrm>
          <a:prstGeom prst="ellipse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66000">
                <a:schemeClr val="accent2">
                  <a:alpha val="5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Oval 4_1"/>
          <p:cNvSpPr/>
          <p:nvPr userDrawn="1"/>
        </p:nvSpPr>
        <p:spPr>
          <a:xfrm>
            <a:off x="91853" y="470882"/>
            <a:ext cx="12008294" cy="12008294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 flipH="1">
            <a:off x="2814202" y="2886585"/>
            <a:ext cx="523689" cy="556366"/>
            <a:chOff x="8834579" y="2886585"/>
            <a:chExt cx="523689" cy="556366"/>
          </a:xfrm>
        </p:grpSpPr>
        <p:sp>
          <p:nvSpPr>
            <p:cNvPr id="15" name="图形 152"/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图形 152"/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7" name="图形 152"/>
          <p:cNvSpPr/>
          <p:nvPr userDrawn="1"/>
        </p:nvSpPr>
        <p:spPr>
          <a:xfrm rot="14909707">
            <a:off x="1497958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图形 152"/>
          <p:cNvSpPr/>
          <p:nvPr userDrawn="1"/>
        </p:nvSpPr>
        <p:spPr>
          <a:xfrm rot="4109707">
            <a:off x="2113151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834579" y="2886585"/>
            <a:ext cx="523689" cy="556366"/>
            <a:chOff x="8834579" y="2886585"/>
            <a:chExt cx="523689" cy="556366"/>
          </a:xfrm>
        </p:grpSpPr>
        <p:sp>
          <p:nvSpPr>
            <p:cNvPr id="20" name="图形 152"/>
            <p:cNvSpPr/>
            <p:nvPr/>
          </p:nvSpPr>
          <p:spPr>
            <a:xfrm rot="16044142" flipH="1">
              <a:off x="8834579" y="3288231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" name="图形 152"/>
            <p:cNvSpPr/>
            <p:nvPr/>
          </p:nvSpPr>
          <p:spPr>
            <a:xfrm rot="5244142" flipH="1">
              <a:off x="9203548" y="2886585"/>
              <a:ext cx="154720" cy="154720"/>
            </a:xfrm>
            <a:custGeom>
              <a:avLst/>
              <a:gdLst>
                <a:gd name="connsiteX0" fmla="*/ 1905000 w 1905000"/>
                <a:gd name="connsiteY0" fmla="*/ 0 h 1905000"/>
                <a:gd name="connsiteX1" fmla="*/ 0 w 1905000"/>
                <a:gd name="connsiteY1" fmla="*/ 649432 h 1905000"/>
                <a:gd name="connsiteX2" fmla="*/ 952500 w 1905000"/>
                <a:gd name="connsiteY2" fmla="*/ 948950 h 1905000"/>
                <a:gd name="connsiteX3" fmla="*/ 1255568 w 1905000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0" h="1905000">
                  <a:moveTo>
                    <a:pt x="1905000" y="0"/>
                  </a:moveTo>
                  <a:lnTo>
                    <a:pt x="0" y="649432"/>
                  </a:lnTo>
                  <a:lnTo>
                    <a:pt x="952500" y="948950"/>
                  </a:lnTo>
                  <a:lnTo>
                    <a:pt x="1255568" y="1905000"/>
                  </a:lnTo>
                  <a:close/>
                </a:path>
              </a:pathLst>
            </a:custGeom>
            <a:solidFill>
              <a:schemeClr val="tx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2" name="图形 152"/>
          <p:cNvSpPr/>
          <p:nvPr userDrawn="1"/>
        </p:nvSpPr>
        <p:spPr>
          <a:xfrm rot="17490293" flipH="1">
            <a:off x="10003553" y="4916871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图形 152"/>
          <p:cNvSpPr/>
          <p:nvPr userDrawn="1"/>
        </p:nvSpPr>
        <p:spPr>
          <a:xfrm rot="6690293" flipH="1">
            <a:off x="10618746" y="4743110"/>
            <a:ext cx="154720" cy="154720"/>
          </a:xfrm>
          <a:custGeom>
            <a:avLst/>
            <a:gdLst>
              <a:gd name="connsiteX0" fmla="*/ 1905000 w 1905000"/>
              <a:gd name="connsiteY0" fmla="*/ 0 h 1905000"/>
              <a:gd name="connsiteX1" fmla="*/ 0 w 1905000"/>
              <a:gd name="connsiteY1" fmla="*/ 649432 h 1905000"/>
              <a:gd name="connsiteX2" fmla="*/ 952500 w 1905000"/>
              <a:gd name="connsiteY2" fmla="*/ 948950 h 1905000"/>
              <a:gd name="connsiteX3" fmla="*/ 1255568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1905000" y="0"/>
                </a:moveTo>
                <a:lnTo>
                  <a:pt x="0" y="649432"/>
                </a:lnTo>
                <a:lnTo>
                  <a:pt x="952500" y="948950"/>
                </a:lnTo>
                <a:lnTo>
                  <a:pt x="1255568" y="1905000"/>
                </a:lnTo>
                <a:close/>
              </a:path>
            </a:pathLst>
          </a:custGeom>
          <a:solidFill>
            <a:schemeClr val="tx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1"/>
          </p:nvPr>
        </p:nvSpPr>
        <p:spPr>
          <a:xfrm>
            <a:off x="4242110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2"/>
          </p:nvPr>
        </p:nvSpPr>
        <p:spPr>
          <a:xfrm>
            <a:off x="5611826" y="3595045"/>
            <a:ext cx="971838" cy="966746"/>
          </a:xfrm>
          <a:custGeom>
            <a:avLst/>
            <a:gdLst>
              <a:gd name="connsiteX0" fmla="*/ 435408 w 971838"/>
              <a:gd name="connsiteY0" fmla="*/ 0 h 966746"/>
              <a:gd name="connsiteX1" fmla="*/ 536431 w 971838"/>
              <a:gd name="connsiteY1" fmla="*/ 0 h 966746"/>
              <a:gd name="connsiteX2" fmla="*/ 583849 w 971838"/>
              <a:gd name="connsiteY2" fmla="*/ 4780 h 966746"/>
              <a:gd name="connsiteX3" fmla="*/ 971838 w 971838"/>
              <a:gd name="connsiteY3" fmla="*/ 480827 h 966746"/>
              <a:gd name="connsiteX4" fmla="*/ 485919 w 971838"/>
              <a:gd name="connsiteY4" fmla="*/ 966746 h 966746"/>
              <a:gd name="connsiteX5" fmla="*/ 0 w 971838"/>
              <a:gd name="connsiteY5" fmla="*/ 480827 h 966746"/>
              <a:gd name="connsiteX6" fmla="*/ 387990 w 971838"/>
              <a:gd name="connsiteY6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805274" y="50090"/>
                  <a:pt x="971838" y="246007"/>
                  <a:pt x="971838" y="480827"/>
                </a:cubicBezTo>
                <a:cubicBezTo>
                  <a:pt x="971838" y="749193"/>
                  <a:pt x="754285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3"/>
          </p:nvPr>
        </p:nvSpPr>
        <p:spPr>
          <a:xfrm>
            <a:off x="6981542" y="3595045"/>
            <a:ext cx="971834" cy="966746"/>
          </a:xfrm>
          <a:custGeom>
            <a:avLst/>
            <a:gdLst>
              <a:gd name="connsiteX0" fmla="*/ 435408 w 971834"/>
              <a:gd name="connsiteY0" fmla="*/ 0 h 966746"/>
              <a:gd name="connsiteX1" fmla="*/ 536431 w 971834"/>
              <a:gd name="connsiteY1" fmla="*/ 0 h 966746"/>
              <a:gd name="connsiteX2" fmla="*/ 583849 w 971834"/>
              <a:gd name="connsiteY2" fmla="*/ 4780 h 966746"/>
              <a:gd name="connsiteX3" fmla="*/ 961966 w 971834"/>
              <a:gd name="connsiteY3" fmla="*/ 382897 h 966746"/>
              <a:gd name="connsiteX4" fmla="*/ 971834 w 971834"/>
              <a:gd name="connsiteY4" fmla="*/ 480787 h 966746"/>
              <a:gd name="connsiteX5" fmla="*/ 971834 w 971834"/>
              <a:gd name="connsiteY5" fmla="*/ 480867 h 966746"/>
              <a:gd name="connsiteX6" fmla="*/ 961966 w 971834"/>
              <a:gd name="connsiteY6" fmla="*/ 578757 h 966746"/>
              <a:gd name="connsiteX7" fmla="*/ 485919 w 971834"/>
              <a:gd name="connsiteY7" fmla="*/ 966746 h 966746"/>
              <a:gd name="connsiteX8" fmla="*/ 0 w 971834"/>
              <a:gd name="connsiteY8" fmla="*/ 480827 h 966746"/>
              <a:gd name="connsiteX9" fmla="*/ 387990 w 971834"/>
              <a:gd name="connsiteY9" fmla="*/ 4780 h 96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1834" h="966746">
                <a:moveTo>
                  <a:pt x="435408" y="0"/>
                </a:moveTo>
                <a:lnTo>
                  <a:pt x="536431" y="0"/>
                </a:lnTo>
                <a:lnTo>
                  <a:pt x="583849" y="4780"/>
                </a:lnTo>
                <a:cubicBezTo>
                  <a:pt x="773642" y="43617"/>
                  <a:pt x="923129" y="193104"/>
                  <a:pt x="961966" y="382897"/>
                </a:cubicBezTo>
                <a:lnTo>
                  <a:pt x="971834" y="480787"/>
                </a:lnTo>
                <a:lnTo>
                  <a:pt x="971834" y="480867"/>
                </a:lnTo>
                <a:lnTo>
                  <a:pt x="961966" y="578757"/>
                </a:lnTo>
                <a:cubicBezTo>
                  <a:pt x="916656" y="800182"/>
                  <a:pt x="720739" y="966746"/>
                  <a:pt x="485919" y="966746"/>
                </a:cubicBezTo>
                <a:cubicBezTo>
                  <a:pt x="217553" y="966746"/>
                  <a:pt x="0" y="749193"/>
                  <a:pt x="0" y="480827"/>
                </a:cubicBezTo>
                <a:cubicBezTo>
                  <a:pt x="0" y="246007"/>
                  <a:pt x="166564" y="50090"/>
                  <a:pt x="387990" y="478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4"/>
          </p:nvPr>
        </p:nvSpPr>
        <p:spPr>
          <a:xfrm>
            <a:off x="4905176" y="4990407"/>
            <a:ext cx="971838" cy="962210"/>
          </a:xfrm>
          <a:custGeom>
            <a:avLst/>
            <a:gdLst>
              <a:gd name="connsiteX0" fmla="*/ 390411 w 971838"/>
              <a:gd name="connsiteY0" fmla="*/ 0 h 962210"/>
              <a:gd name="connsiteX1" fmla="*/ 581427 w 971838"/>
              <a:gd name="connsiteY1" fmla="*/ 0 h 962210"/>
              <a:gd name="connsiteX2" fmla="*/ 583849 w 971838"/>
              <a:gd name="connsiteY2" fmla="*/ 244 h 962210"/>
              <a:gd name="connsiteX3" fmla="*/ 971838 w 971838"/>
              <a:gd name="connsiteY3" fmla="*/ 476291 h 962210"/>
              <a:gd name="connsiteX4" fmla="*/ 485919 w 971838"/>
              <a:gd name="connsiteY4" fmla="*/ 962210 h 962210"/>
              <a:gd name="connsiteX5" fmla="*/ 0 w 971838"/>
              <a:gd name="connsiteY5" fmla="*/ 476291 h 962210"/>
              <a:gd name="connsiteX6" fmla="*/ 387990 w 971838"/>
              <a:gd name="connsiteY6" fmla="*/ 244 h 96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838" h="962210">
                <a:moveTo>
                  <a:pt x="390411" y="0"/>
                </a:moveTo>
                <a:lnTo>
                  <a:pt x="581427" y="0"/>
                </a:lnTo>
                <a:lnTo>
                  <a:pt x="583849" y="244"/>
                </a:lnTo>
                <a:cubicBezTo>
                  <a:pt x="805274" y="45554"/>
                  <a:pt x="971838" y="241471"/>
                  <a:pt x="971838" y="476291"/>
                </a:cubicBezTo>
                <a:cubicBezTo>
                  <a:pt x="971838" y="744657"/>
                  <a:pt x="754285" y="962210"/>
                  <a:pt x="485919" y="962210"/>
                </a:cubicBezTo>
                <a:cubicBezTo>
                  <a:pt x="217553" y="962210"/>
                  <a:pt x="0" y="744657"/>
                  <a:pt x="0" y="476291"/>
                </a:cubicBezTo>
                <a:cubicBezTo>
                  <a:pt x="0" y="241471"/>
                  <a:pt x="166564" y="45554"/>
                  <a:pt x="387990" y="244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5"/>
          </p:nvPr>
        </p:nvSpPr>
        <p:spPr>
          <a:xfrm>
            <a:off x="6314995" y="4980779"/>
            <a:ext cx="971838" cy="971838"/>
          </a:xfrm>
          <a:custGeom>
            <a:avLst/>
            <a:gdLst>
              <a:gd name="connsiteX0" fmla="*/ 485919 w 971838"/>
              <a:gd name="connsiteY0" fmla="*/ 0 h 971838"/>
              <a:gd name="connsiteX1" fmla="*/ 971838 w 971838"/>
              <a:gd name="connsiteY1" fmla="*/ 485919 h 971838"/>
              <a:gd name="connsiteX2" fmla="*/ 485919 w 971838"/>
              <a:gd name="connsiteY2" fmla="*/ 971838 h 971838"/>
              <a:gd name="connsiteX3" fmla="*/ 0 w 971838"/>
              <a:gd name="connsiteY3" fmla="*/ 485919 h 971838"/>
              <a:gd name="connsiteX4" fmla="*/ 485919 w 971838"/>
              <a:gd name="connsiteY4" fmla="*/ 0 h 9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838" h="971838">
                <a:moveTo>
                  <a:pt x="485919" y="0"/>
                </a:moveTo>
                <a:cubicBezTo>
                  <a:pt x="754285" y="0"/>
                  <a:pt x="971838" y="217553"/>
                  <a:pt x="971838" y="485919"/>
                </a:cubicBezTo>
                <a:cubicBezTo>
                  <a:pt x="971838" y="754285"/>
                  <a:pt x="754285" y="971838"/>
                  <a:pt x="485919" y="971838"/>
                </a:cubicBezTo>
                <a:cubicBezTo>
                  <a:pt x="217553" y="971838"/>
                  <a:pt x="0" y="754285"/>
                  <a:pt x="0" y="485919"/>
                </a:cubicBezTo>
                <a:cubicBezTo>
                  <a:pt x="0" y="217553"/>
                  <a:pt x="217553" y="0"/>
                  <a:pt x="485919" y="0"/>
                </a:cubicBezTo>
                <a:close/>
              </a:path>
            </a:pathLst>
          </a:cu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, 夜空, 星星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9" r="117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5000">
                <a:srgbClr val="07376C">
                  <a:alpha val="70000"/>
                </a:srgbClr>
              </a:gs>
              <a:gs pos="3000">
                <a:srgbClr val="07376C">
                  <a:alpha val="5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t"/>
              <a:ea typeface="思源黑体 CN Medium" panose="020B0600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319980" y="1286729"/>
            <a:ext cx="1404013" cy="5729383"/>
          </a:xfrm>
          <a:custGeom>
            <a:avLst/>
            <a:gdLst/>
            <a:ahLst/>
            <a:cxnLst/>
            <a:rect l="l" t="t" r="r" b="b"/>
            <a:pathLst>
              <a:path w="1404013" h="5729383">
                <a:moveTo>
                  <a:pt x="0" y="0"/>
                </a:moveTo>
                <a:lnTo>
                  <a:pt x="1404013" y="0"/>
                </a:lnTo>
                <a:lnTo>
                  <a:pt x="1404013" y="5729383"/>
                </a:lnTo>
                <a:lnTo>
                  <a:pt x="1234021" y="5729383"/>
                </a:lnTo>
                <a:lnTo>
                  <a:pt x="1234021" y="169992"/>
                </a:lnTo>
                <a:lnTo>
                  <a:pt x="0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  <a:defRPr/>
            </a:pPr>
            <a:endParaRPr kumimoji="0" lang="zh-CN" altLang="en-US" sz="49600" b="0" u="none" strike="noStrike" kern="1200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80604020202020204" pitchFamily="34" charset="0"/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2933700" y="54927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等腰三角形 28"/>
          <p:cNvSpPr/>
          <p:nvPr/>
        </p:nvSpPr>
        <p:spPr>
          <a:xfrm rot="12904652" flipH="1">
            <a:off x="3356622" y="184825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-1" fmla="*/ 0 w 322512"/>
              <a:gd name="connsiteY0-2" fmla="*/ 117031 h 117031"/>
              <a:gd name="connsiteX1-3" fmla="*/ 153051 w 322512"/>
              <a:gd name="connsiteY1-4" fmla="*/ 0 h 117031"/>
              <a:gd name="connsiteX2-5" fmla="*/ 322512 w 322512"/>
              <a:gd name="connsiteY2-6" fmla="*/ 117031 h 117031"/>
              <a:gd name="connsiteX3-7" fmla="*/ 0 w 322512"/>
              <a:gd name="connsiteY3-8" fmla="*/ 117031 h 117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 flipH="1">
            <a:off x="4740165" y="230187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1" name="平行四边形 10"/>
          <p:cNvSpPr/>
          <p:nvPr userDrawn="1"/>
        </p:nvSpPr>
        <p:spPr>
          <a:xfrm flipH="1">
            <a:off x="4740165" y="373952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平行四边形 11"/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PA-任意多边形 24"/>
          <p:cNvSpPr/>
          <p:nvPr userDrawn="1">
            <p:custDataLst>
              <p:tags r:id="rId2"/>
            </p:custDataLst>
          </p:nvPr>
        </p:nvSpPr>
        <p:spPr>
          <a:xfrm>
            <a:off x="-388837" y="1219991"/>
            <a:ext cx="3278995" cy="5796121"/>
          </a:xfrm>
          <a:custGeom>
            <a:avLst/>
            <a:gdLst/>
            <a:ahLst/>
            <a:cxnLst/>
            <a:rect l="l" t="t" r="r" b="b"/>
            <a:pathLst>
              <a:path w="3278995" h="5796121">
                <a:moveTo>
                  <a:pt x="1678493" y="40"/>
                </a:moveTo>
                <a:cubicBezTo>
                  <a:pt x="1704202" y="-92"/>
                  <a:pt x="1729124" y="105"/>
                  <a:pt x="1753258" y="630"/>
                </a:cubicBezTo>
                <a:cubicBezTo>
                  <a:pt x="1849797" y="2728"/>
                  <a:pt x="1954731" y="18468"/>
                  <a:pt x="2068060" y="47850"/>
                </a:cubicBezTo>
                <a:cubicBezTo>
                  <a:pt x="2252743" y="94020"/>
                  <a:pt x="2424834" y="172721"/>
                  <a:pt x="2584334" y="283951"/>
                </a:cubicBezTo>
                <a:cubicBezTo>
                  <a:pt x="2743833" y="395181"/>
                  <a:pt x="2876050" y="526348"/>
                  <a:pt x="2980983" y="677452"/>
                </a:cubicBezTo>
                <a:cubicBezTo>
                  <a:pt x="3140482" y="904109"/>
                  <a:pt x="3234923" y="1125520"/>
                  <a:pt x="3264304" y="1341683"/>
                </a:cubicBezTo>
                <a:cubicBezTo>
                  <a:pt x="3293686" y="1557847"/>
                  <a:pt x="3278995" y="1770862"/>
                  <a:pt x="3220232" y="1980729"/>
                </a:cubicBezTo>
                <a:cubicBezTo>
                  <a:pt x="3161469" y="2190597"/>
                  <a:pt x="3072275" y="2398366"/>
                  <a:pt x="2952651" y="2604036"/>
                </a:cubicBezTo>
                <a:cubicBezTo>
                  <a:pt x="2833027" y="2809706"/>
                  <a:pt x="2703958" y="3013278"/>
                  <a:pt x="2565446" y="3214750"/>
                </a:cubicBezTo>
                <a:cubicBezTo>
                  <a:pt x="2250644" y="3647077"/>
                  <a:pt x="1920103" y="4060517"/>
                  <a:pt x="1573822" y="4455067"/>
                </a:cubicBezTo>
                <a:cubicBezTo>
                  <a:pt x="1227540" y="4849619"/>
                  <a:pt x="867618" y="5233676"/>
                  <a:pt x="494053" y="5607240"/>
                </a:cubicBezTo>
                <a:lnTo>
                  <a:pt x="3188752" y="5607240"/>
                </a:lnTo>
                <a:lnTo>
                  <a:pt x="3188752" y="5796121"/>
                </a:lnTo>
                <a:lnTo>
                  <a:pt x="21852" y="5796121"/>
                </a:lnTo>
                <a:lnTo>
                  <a:pt x="1746962" y="3957681"/>
                </a:lnTo>
                <a:cubicBezTo>
                  <a:pt x="1755357" y="3945089"/>
                  <a:pt x="1783689" y="3907313"/>
                  <a:pt x="1831959" y="3844353"/>
                </a:cubicBezTo>
                <a:cubicBezTo>
                  <a:pt x="1880228" y="3781393"/>
                  <a:pt x="1934794" y="3712136"/>
                  <a:pt x="1995655" y="3636584"/>
                </a:cubicBezTo>
                <a:cubicBezTo>
                  <a:pt x="2056517" y="3561032"/>
                  <a:pt x="2116329" y="3485479"/>
                  <a:pt x="2175092" y="3409927"/>
                </a:cubicBezTo>
                <a:cubicBezTo>
                  <a:pt x="2233855" y="3334375"/>
                  <a:pt x="2280026" y="3275612"/>
                  <a:pt x="2313605" y="3233638"/>
                </a:cubicBezTo>
                <a:cubicBezTo>
                  <a:pt x="2321999" y="3221046"/>
                  <a:pt x="2341937" y="3193763"/>
                  <a:pt x="2373417" y="3151790"/>
                </a:cubicBezTo>
                <a:cubicBezTo>
                  <a:pt x="2404897" y="3109816"/>
                  <a:pt x="2437426" y="3063646"/>
                  <a:pt x="2471005" y="3013278"/>
                </a:cubicBezTo>
                <a:cubicBezTo>
                  <a:pt x="2504584" y="2962909"/>
                  <a:pt x="2538163" y="2914640"/>
                  <a:pt x="2571742" y="2868469"/>
                </a:cubicBezTo>
                <a:cubicBezTo>
                  <a:pt x="2605321" y="2822298"/>
                  <a:pt x="2628406" y="2786620"/>
                  <a:pt x="2640998" y="2761437"/>
                </a:cubicBezTo>
                <a:cubicBezTo>
                  <a:pt x="2724945" y="2627121"/>
                  <a:pt x="2810991" y="2479165"/>
                  <a:pt x="2899135" y="2317567"/>
                </a:cubicBezTo>
                <a:cubicBezTo>
                  <a:pt x="2987279" y="2155969"/>
                  <a:pt x="3046042" y="1993322"/>
                  <a:pt x="3075424" y="1829625"/>
                </a:cubicBezTo>
                <a:cubicBezTo>
                  <a:pt x="3104805" y="1678520"/>
                  <a:pt x="3105854" y="1526366"/>
                  <a:pt x="3078572" y="1373163"/>
                </a:cubicBezTo>
                <a:cubicBezTo>
                  <a:pt x="3051289" y="1219960"/>
                  <a:pt x="2999871" y="1076200"/>
                  <a:pt x="2924319" y="941885"/>
                </a:cubicBezTo>
                <a:cubicBezTo>
                  <a:pt x="2823583" y="765597"/>
                  <a:pt x="2697662" y="618690"/>
                  <a:pt x="2546558" y="501164"/>
                </a:cubicBezTo>
                <a:cubicBezTo>
                  <a:pt x="2395453" y="383638"/>
                  <a:pt x="2229657" y="299691"/>
                  <a:pt x="2049172" y="249323"/>
                </a:cubicBezTo>
                <a:cubicBezTo>
                  <a:pt x="1868686" y="198954"/>
                  <a:pt x="1682953" y="183214"/>
                  <a:pt x="1491973" y="202102"/>
                </a:cubicBezTo>
                <a:cubicBezTo>
                  <a:pt x="1300994" y="220991"/>
                  <a:pt x="1115261" y="278704"/>
                  <a:pt x="934775" y="375243"/>
                </a:cubicBezTo>
                <a:cubicBezTo>
                  <a:pt x="695526" y="509558"/>
                  <a:pt x="516090" y="687946"/>
                  <a:pt x="396465" y="910406"/>
                </a:cubicBezTo>
                <a:cubicBezTo>
                  <a:pt x="276841" y="1132865"/>
                  <a:pt x="202338" y="1376311"/>
                  <a:pt x="172956" y="1640744"/>
                </a:cubicBezTo>
                <a:lnTo>
                  <a:pt x="2963" y="1640744"/>
                </a:lnTo>
                <a:cubicBezTo>
                  <a:pt x="-5431" y="1544205"/>
                  <a:pt x="4013" y="1443469"/>
                  <a:pt x="31296" y="1338535"/>
                </a:cubicBezTo>
                <a:cubicBezTo>
                  <a:pt x="58578" y="1233601"/>
                  <a:pt x="86910" y="1132865"/>
                  <a:pt x="116292" y="1036326"/>
                </a:cubicBezTo>
                <a:cubicBezTo>
                  <a:pt x="162463" y="914603"/>
                  <a:pt x="225423" y="801274"/>
                  <a:pt x="305173" y="696341"/>
                </a:cubicBezTo>
                <a:cubicBezTo>
                  <a:pt x="384922" y="591406"/>
                  <a:pt x="473067" y="490670"/>
                  <a:pt x="569606" y="394131"/>
                </a:cubicBezTo>
                <a:cubicBezTo>
                  <a:pt x="687131" y="285000"/>
                  <a:pt x="821447" y="195807"/>
                  <a:pt x="972551" y="126550"/>
                </a:cubicBezTo>
                <a:cubicBezTo>
                  <a:pt x="1123656" y="57294"/>
                  <a:pt x="1274760" y="18468"/>
                  <a:pt x="1425865" y="10074"/>
                </a:cubicBezTo>
                <a:cubicBezTo>
                  <a:pt x="1517158" y="3778"/>
                  <a:pt x="1601367" y="433"/>
                  <a:pt x="1678493" y="4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</a:pPr>
            <a:endParaRPr kumimoji="0" lang="zh-CN" altLang="en-US" sz="49600" b="0" u="none" strike="noStrike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80604020202020204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 flipH="1">
            <a:off x="2933700" y="1976967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R="0" lvl="0" indent="0" defTabSz="109982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7" name="等腰三角形 28"/>
          <p:cNvSpPr/>
          <p:nvPr/>
        </p:nvSpPr>
        <p:spPr>
          <a:xfrm rot="12904652" flipH="1">
            <a:off x="3356622" y="3275949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-1" fmla="*/ 0 w 322512"/>
              <a:gd name="connsiteY0-2" fmla="*/ 117031 h 117031"/>
              <a:gd name="connsiteX1-3" fmla="*/ 153051 w 322512"/>
              <a:gd name="connsiteY1-4" fmla="*/ 0 h 117031"/>
              <a:gd name="connsiteX2-5" fmla="*/ 322512 w 322512"/>
              <a:gd name="connsiteY2-6" fmla="*/ 117031 h 117031"/>
              <a:gd name="connsiteX3-7" fmla="*/ 0 w 322512"/>
              <a:gd name="connsiteY3-8" fmla="*/ 117031 h 117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平行四边形 7"/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" name="平行四边形 8"/>
          <p:cNvSpPr/>
          <p:nvPr userDrawn="1"/>
        </p:nvSpPr>
        <p:spPr>
          <a:xfrm flipH="1">
            <a:off x="4740165" y="3746297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PA-任意多边形 23"/>
          <p:cNvSpPr/>
          <p:nvPr userDrawn="1">
            <p:custDataLst>
              <p:tags r:id="rId2"/>
            </p:custDataLst>
          </p:nvPr>
        </p:nvSpPr>
        <p:spPr>
          <a:xfrm>
            <a:off x="-555026" y="1286729"/>
            <a:ext cx="3233818" cy="5729383"/>
          </a:xfrm>
          <a:custGeom>
            <a:avLst/>
            <a:gdLst/>
            <a:ahLst/>
            <a:cxnLst/>
            <a:rect l="l" t="t" r="r" b="b"/>
            <a:pathLst>
              <a:path w="3233818" h="5729383">
                <a:moveTo>
                  <a:pt x="169993" y="0"/>
                </a:moveTo>
                <a:lnTo>
                  <a:pt x="1913992" y="0"/>
                </a:lnTo>
                <a:cubicBezTo>
                  <a:pt x="1989544" y="0"/>
                  <a:pt x="2064047" y="11543"/>
                  <a:pt x="2137500" y="34628"/>
                </a:cubicBezTo>
                <a:cubicBezTo>
                  <a:pt x="2210954" y="57714"/>
                  <a:pt x="2281260" y="83947"/>
                  <a:pt x="2348417" y="113328"/>
                </a:cubicBezTo>
                <a:cubicBezTo>
                  <a:pt x="2537298" y="201473"/>
                  <a:pt x="2699945" y="320048"/>
                  <a:pt x="2836359" y="469054"/>
                </a:cubicBezTo>
                <a:cubicBezTo>
                  <a:pt x="2972773" y="618060"/>
                  <a:pt x="3074559" y="783855"/>
                  <a:pt x="3141716" y="966440"/>
                </a:cubicBezTo>
                <a:cubicBezTo>
                  <a:pt x="3208874" y="1149025"/>
                  <a:pt x="3239305" y="1341053"/>
                  <a:pt x="3233009" y="1542526"/>
                </a:cubicBezTo>
                <a:cubicBezTo>
                  <a:pt x="3226713" y="1743999"/>
                  <a:pt x="3179493" y="1939176"/>
                  <a:pt x="3091348" y="2128056"/>
                </a:cubicBezTo>
                <a:cubicBezTo>
                  <a:pt x="3045177" y="2232990"/>
                  <a:pt x="2982217" y="2330578"/>
                  <a:pt x="2902468" y="2420822"/>
                </a:cubicBezTo>
                <a:cubicBezTo>
                  <a:pt x="2822718" y="2511064"/>
                  <a:pt x="2740870" y="2589765"/>
                  <a:pt x="2656923" y="2656922"/>
                </a:cubicBezTo>
                <a:cubicBezTo>
                  <a:pt x="2635936" y="2669515"/>
                  <a:pt x="2608653" y="2685254"/>
                  <a:pt x="2575074" y="2704142"/>
                </a:cubicBezTo>
                <a:cubicBezTo>
                  <a:pt x="2541495" y="2723031"/>
                  <a:pt x="2506867" y="2741919"/>
                  <a:pt x="2471190" y="2760807"/>
                </a:cubicBezTo>
                <a:cubicBezTo>
                  <a:pt x="2435512" y="2779695"/>
                  <a:pt x="2401933" y="2798583"/>
                  <a:pt x="2370453" y="2817471"/>
                </a:cubicBezTo>
                <a:cubicBezTo>
                  <a:pt x="2338973" y="2836359"/>
                  <a:pt x="2319036" y="2852099"/>
                  <a:pt x="2310641" y="2864691"/>
                </a:cubicBezTo>
                <a:cubicBezTo>
                  <a:pt x="2436562" y="2931849"/>
                  <a:pt x="2555137" y="3005303"/>
                  <a:pt x="2666367" y="3085052"/>
                </a:cubicBezTo>
                <a:cubicBezTo>
                  <a:pt x="2777596" y="3164802"/>
                  <a:pt x="2875185" y="3263439"/>
                  <a:pt x="2959132" y="3380965"/>
                </a:cubicBezTo>
                <a:cubicBezTo>
                  <a:pt x="3101842" y="3582438"/>
                  <a:pt x="3187887" y="3802799"/>
                  <a:pt x="3217269" y="4042048"/>
                </a:cubicBezTo>
                <a:cubicBezTo>
                  <a:pt x="3246650" y="4281297"/>
                  <a:pt x="3225663" y="4509003"/>
                  <a:pt x="3154308" y="4725167"/>
                </a:cubicBezTo>
                <a:cubicBezTo>
                  <a:pt x="3082954" y="4941330"/>
                  <a:pt x="2964378" y="5135458"/>
                  <a:pt x="2798583" y="5307549"/>
                </a:cubicBezTo>
                <a:cubicBezTo>
                  <a:pt x="2632788" y="5479640"/>
                  <a:pt x="2426068" y="5601364"/>
                  <a:pt x="2178425" y="5672719"/>
                </a:cubicBezTo>
                <a:cubicBezTo>
                  <a:pt x="2044109" y="5710495"/>
                  <a:pt x="1905597" y="5729383"/>
                  <a:pt x="1762887" y="5729383"/>
                </a:cubicBezTo>
                <a:cubicBezTo>
                  <a:pt x="1620177" y="5729383"/>
                  <a:pt x="1481664" y="5729383"/>
                  <a:pt x="1347349" y="5729383"/>
                </a:cubicBezTo>
                <a:lnTo>
                  <a:pt x="0" y="5729383"/>
                </a:lnTo>
                <a:lnTo>
                  <a:pt x="0" y="5540502"/>
                </a:lnTo>
                <a:lnTo>
                  <a:pt x="1857327" y="5540502"/>
                </a:lnTo>
                <a:cubicBezTo>
                  <a:pt x="1941274" y="5540502"/>
                  <a:pt x="2034665" y="5523713"/>
                  <a:pt x="2137500" y="5490134"/>
                </a:cubicBezTo>
                <a:cubicBezTo>
                  <a:pt x="2240335" y="5456555"/>
                  <a:pt x="2331628" y="5416680"/>
                  <a:pt x="2411378" y="5370509"/>
                </a:cubicBezTo>
                <a:cubicBezTo>
                  <a:pt x="2633837" y="5240392"/>
                  <a:pt x="2797534" y="5073547"/>
                  <a:pt x="2902468" y="4869975"/>
                </a:cubicBezTo>
                <a:cubicBezTo>
                  <a:pt x="3007401" y="4666404"/>
                  <a:pt x="3056720" y="4454438"/>
                  <a:pt x="3050424" y="4234077"/>
                </a:cubicBezTo>
                <a:cubicBezTo>
                  <a:pt x="3044128" y="4013716"/>
                  <a:pt x="2984316" y="3802799"/>
                  <a:pt x="2870987" y="3601326"/>
                </a:cubicBezTo>
                <a:cubicBezTo>
                  <a:pt x="2757659" y="3399853"/>
                  <a:pt x="2591864" y="3236156"/>
                  <a:pt x="2373601" y="3110236"/>
                </a:cubicBezTo>
                <a:cubicBezTo>
                  <a:pt x="2285457" y="3064065"/>
                  <a:pt x="2187869" y="3025240"/>
                  <a:pt x="2080836" y="2993760"/>
                </a:cubicBezTo>
                <a:cubicBezTo>
                  <a:pt x="1973804" y="2962280"/>
                  <a:pt x="1867821" y="2950737"/>
                  <a:pt x="1762887" y="2959132"/>
                </a:cubicBezTo>
                <a:lnTo>
                  <a:pt x="1762887" y="2770251"/>
                </a:lnTo>
                <a:cubicBezTo>
                  <a:pt x="1964360" y="2766053"/>
                  <a:pt x="2146944" y="2719882"/>
                  <a:pt x="2310641" y="2631738"/>
                </a:cubicBezTo>
                <a:cubicBezTo>
                  <a:pt x="2474338" y="2543594"/>
                  <a:pt x="2612851" y="2432364"/>
                  <a:pt x="2726179" y="2298049"/>
                </a:cubicBezTo>
                <a:cubicBezTo>
                  <a:pt x="2839507" y="2163734"/>
                  <a:pt x="2924504" y="2012630"/>
                  <a:pt x="2981168" y="1844735"/>
                </a:cubicBezTo>
                <a:cubicBezTo>
                  <a:pt x="3037832" y="1676841"/>
                  <a:pt x="3059868" y="1506849"/>
                  <a:pt x="3047276" y="1334757"/>
                </a:cubicBezTo>
                <a:cubicBezTo>
                  <a:pt x="3034684" y="1162666"/>
                  <a:pt x="2984316" y="996870"/>
                  <a:pt x="2896172" y="837371"/>
                </a:cubicBezTo>
                <a:cubicBezTo>
                  <a:pt x="2808027" y="677872"/>
                  <a:pt x="2677909" y="539359"/>
                  <a:pt x="2505818" y="421833"/>
                </a:cubicBezTo>
                <a:cubicBezTo>
                  <a:pt x="2426068" y="363071"/>
                  <a:pt x="2331628" y="306407"/>
                  <a:pt x="2222497" y="251841"/>
                </a:cubicBezTo>
                <a:cubicBezTo>
                  <a:pt x="2113366" y="197275"/>
                  <a:pt x="2010531" y="169992"/>
                  <a:pt x="1913992" y="169992"/>
                </a:cubicBezTo>
                <a:lnTo>
                  <a:pt x="169993" y="169992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49000"/>
                </a:schemeClr>
              </a:gs>
              <a:gs pos="100000">
                <a:schemeClr val="accent2">
                  <a:alpha val="50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Tx/>
              <a:buFontTx/>
              <a:buNone/>
            </a:pPr>
            <a:endParaRPr kumimoji="0" lang="zh-CN" altLang="en-US" sz="49600" b="0" u="none" strike="noStrike" cap="none" spc="0" normalizeH="0" baseline="0" noProof="0" dirty="0">
              <a:ln w="6350">
                <a:gradFill>
                  <a:gsLst>
                    <a:gs pos="0">
                      <a:srgbClr val="0BD0D9"/>
                    </a:gs>
                    <a:gs pos="100000">
                      <a:srgbClr val="0BD0D9"/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0BD0D9">
                      <a:alpha val="49000"/>
                    </a:srgbClr>
                  </a:gs>
                  <a:gs pos="100000">
                    <a:srgbClr val="0BD0D9">
                      <a:alpha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Arual" pitchFamily="2" charset="0"/>
              <a:ea typeface="Arual" pitchFamily="2" charset="0"/>
              <a:cs typeface="Arial" panose="02080604020202020204" pitchFamily="34" charset="0"/>
            </a:endParaRPr>
          </a:p>
        </p:txBody>
      </p:sp>
      <p:sp>
        <p:nvSpPr>
          <p:cNvPr id="5" name="平行四边形 4"/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" name="平行四边形 5"/>
          <p:cNvSpPr/>
          <p:nvPr userDrawn="1"/>
        </p:nvSpPr>
        <p:spPr>
          <a:xfrm flipH="1">
            <a:off x="4740165" y="1976967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2933700" y="3407834"/>
            <a:ext cx="9499372" cy="1470025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R="0" lvl="0" indent="0" defTabSz="109982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28"/>
          <p:cNvSpPr/>
          <p:nvPr/>
        </p:nvSpPr>
        <p:spPr>
          <a:xfrm rot="12904652" flipH="1">
            <a:off x="3356622" y="4706816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-1" fmla="*/ 0 w 322512"/>
              <a:gd name="connsiteY0-2" fmla="*/ 117031 h 117031"/>
              <a:gd name="connsiteX1-3" fmla="*/ 153051 w 322512"/>
              <a:gd name="connsiteY1-4" fmla="*/ 0 h 117031"/>
              <a:gd name="connsiteX2-5" fmla="*/ 322512 w 322512"/>
              <a:gd name="connsiteY2-6" fmla="*/ 117031 h 117031"/>
              <a:gd name="connsiteX3-7" fmla="*/ 0 w 322512"/>
              <a:gd name="connsiteY3-8" fmla="*/ 117031 h 117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 flipH="1">
            <a:off x="4740165" y="5177164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转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" name="平行四边形 3"/>
          <p:cNvSpPr/>
          <p:nvPr userDrawn="1"/>
        </p:nvSpPr>
        <p:spPr>
          <a:xfrm flipH="1">
            <a:off x="4740165" y="54610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5" name="平行四边形 4"/>
          <p:cNvSpPr/>
          <p:nvPr userDrawn="1"/>
        </p:nvSpPr>
        <p:spPr>
          <a:xfrm flipH="1">
            <a:off x="4740165" y="1978025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" name="平行四边形 5"/>
          <p:cNvSpPr/>
          <p:nvPr userDrawn="1"/>
        </p:nvSpPr>
        <p:spPr>
          <a:xfrm flipH="1">
            <a:off x="4740165" y="3409950"/>
            <a:ext cx="8391459" cy="1131562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tx1"/>
                </a:gs>
                <a:gs pos="82000">
                  <a:schemeClr val="tx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4983" tIns="54983" rIns="54983" bIns="54983" numCol="1" spcCol="3810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8" name="平行四边形 7"/>
          <p:cNvSpPr/>
          <p:nvPr/>
        </p:nvSpPr>
        <p:spPr>
          <a:xfrm flipH="1">
            <a:off x="2933701" y="4841875"/>
            <a:ext cx="9499372" cy="1470026"/>
          </a:xfrm>
          <a:prstGeom prst="parallelogram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92000">
                <a:schemeClr val="accent2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R="0" lvl="0" indent="0" defTabSz="109982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165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28"/>
          <p:cNvSpPr/>
          <p:nvPr/>
        </p:nvSpPr>
        <p:spPr>
          <a:xfrm rot="12904652" flipH="1">
            <a:off x="3356610" y="6140850"/>
            <a:ext cx="292524" cy="88998"/>
          </a:xfrm>
          <a:custGeom>
            <a:avLst/>
            <a:gdLst>
              <a:gd name="connsiteX0" fmla="*/ 0 w 322512"/>
              <a:gd name="connsiteY0" fmla="*/ 107659 h 107659"/>
              <a:gd name="connsiteX1" fmla="*/ 158108 w 322512"/>
              <a:gd name="connsiteY1" fmla="*/ 0 h 107659"/>
              <a:gd name="connsiteX2" fmla="*/ 322512 w 322512"/>
              <a:gd name="connsiteY2" fmla="*/ 107659 h 107659"/>
              <a:gd name="connsiteX3" fmla="*/ 0 w 322512"/>
              <a:gd name="connsiteY3" fmla="*/ 107659 h 107659"/>
              <a:gd name="connsiteX0-1" fmla="*/ 0 w 322512"/>
              <a:gd name="connsiteY0-2" fmla="*/ 117031 h 117031"/>
              <a:gd name="connsiteX1-3" fmla="*/ 153051 w 322512"/>
              <a:gd name="connsiteY1-4" fmla="*/ 0 h 117031"/>
              <a:gd name="connsiteX2-5" fmla="*/ 322512 w 322512"/>
              <a:gd name="connsiteY2-6" fmla="*/ 117031 h 117031"/>
              <a:gd name="connsiteX3-7" fmla="*/ 0 w 322512"/>
              <a:gd name="connsiteY3-8" fmla="*/ 117031 h 1170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22512" h="117031">
                <a:moveTo>
                  <a:pt x="0" y="117031"/>
                </a:moveTo>
                <a:lnTo>
                  <a:pt x="153051" y="0"/>
                </a:lnTo>
                <a:lnTo>
                  <a:pt x="322512" y="117031"/>
                </a:lnTo>
                <a:lnTo>
                  <a:pt x="0" y="117031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/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74295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11442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48590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/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74295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11442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48590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618754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515641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1706997" y="2519776"/>
            <a:ext cx="1879166" cy="1879166"/>
          </a:xfrm>
          <a:custGeom>
            <a:avLst/>
            <a:gdLst>
              <a:gd name="connsiteX0" fmla="*/ 939583 w 1879166"/>
              <a:gd name="connsiteY0" fmla="*/ 0 h 1879166"/>
              <a:gd name="connsiteX1" fmla="*/ 1879166 w 1879166"/>
              <a:gd name="connsiteY1" fmla="*/ 939583 h 1879166"/>
              <a:gd name="connsiteX2" fmla="*/ 939583 w 1879166"/>
              <a:gd name="connsiteY2" fmla="*/ 1879166 h 1879166"/>
              <a:gd name="connsiteX3" fmla="*/ 0 w 1879166"/>
              <a:gd name="connsiteY3" fmla="*/ 939583 h 1879166"/>
              <a:gd name="connsiteX4" fmla="*/ 939583 w 1879166"/>
              <a:gd name="connsiteY4" fmla="*/ 0 h 187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166" h="1879166">
                <a:moveTo>
                  <a:pt x="939583" y="0"/>
                </a:moveTo>
                <a:cubicBezTo>
                  <a:pt x="1458500" y="0"/>
                  <a:pt x="1879166" y="420666"/>
                  <a:pt x="1879166" y="939583"/>
                </a:cubicBezTo>
                <a:cubicBezTo>
                  <a:pt x="1879166" y="1458500"/>
                  <a:pt x="1458500" y="1879166"/>
                  <a:pt x="939583" y="1879166"/>
                </a:cubicBezTo>
                <a:cubicBezTo>
                  <a:pt x="420666" y="1879166"/>
                  <a:pt x="0" y="1458500"/>
                  <a:pt x="0" y="939583"/>
                </a:cubicBezTo>
                <a:cubicBezTo>
                  <a:pt x="0" y="420666"/>
                  <a:pt x="420666" y="0"/>
                  <a:pt x="9395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/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74295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11442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48590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1829731" y="1876298"/>
            <a:ext cx="3652928" cy="501452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片 4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420" name="PA-图片 202"/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1"/>
          </a:xfrm>
          <a:custGeom>
            <a:avLst/>
            <a:gdLst/>
            <a:ahLst/>
            <a:cxnLst/>
            <a:rect l="0" t="0" r="0" b="0"/>
            <a:pathLst>
              <a:path w="12192000" h="6858001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6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415" name="矩形 414"/>
          <p:cNvSpPr/>
          <p:nvPr userDrawn="1"/>
        </p:nvSpPr>
        <p:spPr>
          <a:xfrm>
            <a:off x="695325" y="549275"/>
            <a:ext cx="54983" cy="307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5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 hasCustomPrompt="1"/>
          </p:nvPr>
        </p:nvSpPr>
        <p:spPr>
          <a:xfrm>
            <a:off x="871396" y="537156"/>
            <a:ext cx="7242091" cy="370101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80604020202020204" pitchFamily="34" charset="0"/>
              <a:buNone/>
              <a:defRPr sz="2405" spc="299">
                <a:solidFill>
                  <a:srgbClr val="FFFFFF"/>
                </a:solidFill>
                <a:latin typeface="+mj-ea"/>
                <a:ea typeface="+mj-ea"/>
                <a:sym typeface="微软雅黑" panose="020B0503020204020204" pitchFamily="34" charset="-122"/>
              </a:defRPr>
            </a:lvl1pPr>
            <a:lvl2pPr marL="37147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2pPr>
            <a:lvl3pPr marL="74295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3pPr>
            <a:lvl4pPr marL="1114425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4pPr>
            <a:lvl5pPr marL="1485900" indent="-186055" algn="l" defTabSz="742950" rtl="0" eaLnBrk="1" latinLnBrk="0" hangingPunct="1">
              <a:lnSpc>
                <a:spcPct val="90000"/>
              </a:lnSpc>
              <a:buFont typeface="Arial" panose="0208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请在此处输入标题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6252381" y="1808882"/>
            <a:ext cx="5244295" cy="43823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-7736114" y="-4762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7736114" y="68707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rot="16200000">
            <a:off x="-13836876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rot="16200000">
            <a:off x="-1640114" y="3581400"/>
            <a:ext cx="27664228" cy="0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8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8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533901" y="5657158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sz="2000" dirty="0">
                <a:latin typeface="+mn-ea"/>
              </a:rPr>
              <a:t>2021.1.12</a:t>
            </a:r>
            <a:endParaRPr kumimoji="1" lang="zh-CN" altLang="en-US" sz="2000" dirty="0"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86412" y="2494560"/>
            <a:ext cx="8240974" cy="830997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non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lvl="0" algn="ctr" defTabSz="457200">
              <a:defRPr/>
            </a:pPr>
            <a:r>
              <a:rPr lang="en-US" altLang="zh-CN" sz="4800" spc="600" dirty="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OPRATEING    SYSTEM</a:t>
            </a:r>
            <a:endParaRPr lang="zh-CN" altLang="en-US" sz="4800" spc="6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A73C47-DEAF-473B-BF01-303806C09D95}"/>
              </a:ext>
            </a:extLst>
          </p:cNvPr>
          <p:cNvSpPr txBox="1"/>
          <p:nvPr/>
        </p:nvSpPr>
        <p:spPr>
          <a:xfrm>
            <a:off x="9734144" y="5136204"/>
            <a:ext cx="3411166" cy="14773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 dirty="0"/>
              <a:t>组长：李俊贤</a:t>
            </a:r>
            <a:endParaRPr lang="en-US" altLang="zh-CN" sz="2400" dirty="0"/>
          </a:p>
          <a:p>
            <a:pPr algn="l"/>
            <a:r>
              <a:rPr lang="zh-CN" altLang="en-US" sz="2400" dirty="0"/>
              <a:t>组员：姜睿宇</a:t>
            </a:r>
            <a:endParaRPr lang="en-US" altLang="zh-CN" sz="2400" dirty="0"/>
          </a:p>
          <a:p>
            <a:pPr algn="l"/>
            <a:r>
              <a:rPr lang="en-US" altLang="zh-CN" sz="2400" dirty="0"/>
              <a:t>             </a:t>
            </a:r>
            <a:r>
              <a:rPr lang="zh-CN" altLang="en-US" sz="2400" dirty="0"/>
              <a:t>胡泓震</a:t>
            </a:r>
            <a:endParaRPr lang="en-US" altLang="zh-CN" sz="2400" dirty="0"/>
          </a:p>
          <a:p>
            <a:pPr algn="l"/>
            <a:r>
              <a:rPr lang="en-US" altLang="zh-CN" sz="2400" dirty="0"/>
              <a:t>             </a:t>
            </a:r>
            <a:r>
              <a:rPr lang="zh-CN" altLang="en-US" sz="2400" dirty="0"/>
              <a:t>周城志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34670" y="1156970"/>
            <a:ext cx="11122660" cy="1661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342900" lvl="0" indent="-342900" algn="l" defTabSz="914400" hangingPunct="0">
              <a:lnSpc>
                <a:spcPct val="150000"/>
              </a:lnSpc>
              <a:buClr>
                <a:srgbClr val="C00000"/>
              </a:buClr>
              <a:buSzPct val="80000"/>
              <a:defRPr/>
            </a:pPr>
            <a:r>
              <a:rPr lang="zh-CN" altLang="en-US" sz="2400" kern="0" dirty="0">
                <a:ea typeface="+mj-ea"/>
                <a:cs typeface="+mn-lt"/>
                <a:sym typeface="Arial"/>
              </a:rPr>
              <a:t>操作系统的实现经常需要使用到队列这一个数据结构, 例如等待队列, 锁的队列, 记录一个进程已经打开的文件队列等等. C语言没有泛型, 我们又不可能为每一个数据类型实现一次链表. 怎么办呢?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656758" y="7868372"/>
            <a:ext cx="2719622" cy="120731"/>
          </a:xfrm>
          <a:custGeom>
            <a:avLst/>
            <a:gdLst>
              <a:gd name="connsiteX0" fmla="*/ 0 w 2261394"/>
              <a:gd name="connsiteY0" fmla="*/ 0 h 5702300"/>
              <a:gd name="connsiteX1" fmla="*/ 2261394 w 2261394"/>
              <a:gd name="connsiteY1" fmla="*/ 0 h 5702300"/>
              <a:gd name="connsiteX2" fmla="*/ 2261394 w 2261394"/>
              <a:gd name="connsiteY2" fmla="*/ 5702300 h 5702300"/>
              <a:gd name="connsiteX3" fmla="*/ 0 w 2261394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4" h="5702300">
                <a:moveTo>
                  <a:pt x="0" y="0"/>
                </a:moveTo>
                <a:lnTo>
                  <a:pt x="2261394" y="0"/>
                </a:lnTo>
                <a:lnTo>
                  <a:pt x="2261394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4" name="任意多边形: 形状 73"/>
          <p:cNvSpPr/>
          <p:nvPr/>
        </p:nvSpPr>
        <p:spPr>
          <a:xfrm>
            <a:off x="3376382" y="7621026"/>
            <a:ext cx="2719621" cy="120731"/>
          </a:xfrm>
          <a:custGeom>
            <a:avLst/>
            <a:gdLst>
              <a:gd name="connsiteX0" fmla="*/ 0 w 2261393"/>
              <a:gd name="connsiteY0" fmla="*/ 0 h 5702300"/>
              <a:gd name="connsiteX1" fmla="*/ 2261393 w 2261393"/>
              <a:gd name="connsiteY1" fmla="*/ 0 h 5702300"/>
              <a:gd name="connsiteX2" fmla="*/ 2261393 w 2261393"/>
              <a:gd name="connsiteY2" fmla="*/ 5702300 h 5702300"/>
              <a:gd name="connsiteX3" fmla="*/ 0 w 2261393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3" h="5702300">
                <a:moveTo>
                  <a:pt x="0" y="0"/>
                </a:moveTo>
                <a:lnTo>
                  <a:pt x="2261393" y="0"/>
                </a:lnTo>
                <a:lnTo>
                  <a:pt x="2261393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6" name="任意多边形: 形状 75"/>
          <p:cNvSpPr/>
          <p:nvPr/>
        </p:nvSpPr>
        <p:spPr>
          <a:xfrm>
            <a:off x="6096001" y="7868372"/>
            <a:ext cx="2719622" cy="120731"/>
          </a:xfrm>
          <a:custGeom>
            <a:avLst/>
            <a:gdLst>
              <a:gd name="connsiteX0" fmla="*/ 0 w 2261394"/>
              <a:gd name="connsiteY0" fmla="*/ 0 h 5702300"/>
              <a:gd name="connsiteX1" fmla="*/ 2261394 w 2261394"/>
              <a:gd name="connsiteY1" fmla="*/ 0 h 5702300"/>
              <a:gd name="connsiteX2" fmla="*/ 2261394 w 2261394"/>
              <a:gd name="connsiteY2" fmla="*/ 5702300 h 5702300"/>
              <a:gd name="connsiteX3" fmla="*/ 0 w 2261394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4" h="5702300">
                <a:moveTo>
                  <a:pt x="0" y="0"/>
                </a:moveTo>
                <a:lnTo>
                  <a:pt x="2261394" y="0"/>
                </a:lnTo>
                <a:lnTo>
                  <a:pt x="2261394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8" name="任意多边形: 形状 77"/>
          <p:cNvSpPr/>
          <p:nvPr/>
        </p:nvSpPr>
        <p:spPr>
          <a:xfrm>
            <a:off x="8815625" y="7621026"/>
            <a:ext cx="2719621" cy="120731"/>
          </a:xfrm>
          <a:custGeom>
            <a:avLst/>
            <a:gdLst>
              <a:gd name="connsiteX0" fmla="*/ 0 w 2261393"/>
              <a:gd name="connsiteY0" fmla="*/ 0 h 5702300"/>
              <a:gd name="connsiteX1" fmla="*/ 2261393 w 2261393"/>
              <a:gd name="connsiteY1" fmla="*/ 0 h 5702300"/>
              <a:gd name="connsiteX2" fmla="*/ 2261393 w 2261393"/>
              <a:gd name="connsiteY2" fmla="*/ 5702300 h 5702300"/>
              <a:gd name="connsiteX3" fmla="*/ 0 w 2261393"/>
              <a:gd name="connsiteY3" fmla="*/ 570230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393" h="5702300">
                <a:moveTo>
                  <a:pt x="0" y="0"/>
                </a:moveTo>
                <a:lnTo>
                  <a:pt x="2261393" y="0"/>
                </a:lnTo>
                <a:lnTo>
                  <a:pt x="2261393" y="5702300"/>
                </a:lnTo>
                <a:lnTo>
                  <a:pt x="0" y="57023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  <a:extLst>
            <a:ext uri="{91240B29-F687-4F45-9708-019B960494DF}">
              <a14:hiddenLine xmlns:a14="http://schemas.microsoft.com/office/drawing/2010/main" w="0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V="1">
            <a:off x="1593195" y="3221530"/>
            <a:ext cx="0" cy="163984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直接连接符 114"/>
          <p:cNvCxnSpPr/>
          <p:nvPr/>
        </p:nvCxnSpPr>
        <p:spPr>
          <a:xfrm flipV="1">
            <a:off x="1775959" y="2818748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直接连接符 115"/>
          <p:cNvCxnSpPr/>
          <p:nvPr/>
        </p:nvCxnSpPr>
        <p:spPr>
          <a:xfrm flipV="1">
            <a:off x="2279982" y="3351409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直接连接符 116"/>
          <p:cNvCxnSpPr/>
          <p:nvPr/>
        </p:nvCxnSpPr>
        <p:spPr>
          <a:xfrm flipV="1">
            <a:off x="2383077" y="2830204"/>
            <a:ext cx="0" cy="198429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直接连接符 117"/>
          <p:cNvCxnSpPr/>
          <p:nvPr/>
        </p:nvCxnSpPr>
        <p:spPr>
          <a:xfrm flipV="1">
            <a:off x="4479391" y="3385515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直接连接符 118"/>
          <p:cNvCxnSpPr/>
          <p:nvPr/>
        </p:nvCxnSpPr>
        <p:spPr>
          <a:xfrm flipV="1">
            <a:off x="4992836" y="3351410"/>
            <a:ext cx="0" cy="110861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直接连接符 119"/>
          <p:cNvCxnSpPr/>
          <p:nvPr/>
        </p:nvCxnSpPr>
        <p:spPr>
          <a:xfrm flipV="1">
            <a:off x="4353348" y="2944755"/>
            <a:ext cx="0" cy="202125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直接连接符 120"/>
          <p:cNvCxnSpPr/>
          <p:nvPr/>
        </p:nvCxnSpPr>
        <p:spPr>
          <a:xfrm flipV="1">
            <a:off x="5057834" y="2864569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直接连接符 121"/>
          <p:cNvCxnSpPr/>
          <p:nvPr/>
        </p:nvCxnSpPr>
        <p:spPr>
          <a:xfrm flipV="1">
            <a:off x="7037564" y="3351410"/>
            <a:ext cx="0" cy="143063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直接连接符 122"/>
          <p:cNvCxnSpPr/>
          <p:nvPr/>
        </p:nvCxnSpPr>
        <p:spPr>
          <a:xfrm flipV="1">
            <a:off x="7183615" y="3019212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直接连接符 123"/>
          <p:cNvCxnSpPr/>
          <p:nvPr/>
        </p:nvCxnSpPr>
        <p:spPr>
          <a:xfrm flipV="1">
            <a:off x="7704820" y="3360001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直接连接符 124"/>
          <p:cNvCxnSpPr/>
          <p:nvPr/>
        </p:nvCxnSpPr>
        <p:spPr>
          <a:xfrm flipV="1">
            <a:off x="7744913" y="2887479"/>
            <a:ext cx="0" cy="222689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6" name="直接连接符 125"/>
          <p:cNvCxnSpPr/>
          <p:nvPr/>
        </p:nvCxnSpPr>
        <p:spPr>
          <a:xfrm flipV="1">
            <a:off x="9848825" y="3414411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直接连接符 126"/>
          <p:cNvCxnSpPr/>
          <p:nvPr/>
        </p:nvCxnSpPr>
        <p:spPr>
          <a:xfrm flipV="1">
            <a:off x="10410123" y="3330409"/>
            <a:ext cx="0" cy="13186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直接连接符 127"/>
          <p:cNvCxnSpPr/>
          <p:nvPr/>
        </p:nvCxnSpPr>
        <p:spPr>
          <a:xfrm flipV="1">
            <a:off x="9807778" y="2982815"/>
            <a:ext cx="0" cy="164065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直接连接符 128"/>
          <p:cNvCxnSpPr/>
          <p:nvPr/>
        </p:nvCxnSpPr>
        <p:spPr>
          <a:xfrm flipV="1">
            <a:off x="10467398" y="2849295"/>
            <a:ext cx="0" cy="328132"/>
          </a:xfrm>
          <a:prstGeom prst="line">
            <a:avLst/>
          </a:prstGeom>
          <a:noFill/>
          <a:ln w="6350" cap="flat">
            <a:gradFill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871396" y="537156"/>
            <a:ext cx="7242091" cy="370205"/>
          </a:xfrm>
        </p:spPr>
        <p:txBody>
          <a:bodyPr/>
          <a:lstStyle/>
          <a:p>
            <a:r>
              <a:rPr lang="x-none" altLang="zh-CN"/>
              <a:t>Pintos中双向链表的实现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7225" y="3110230"/>
            <a:ext cx="9910445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400"/>
              <a:t>逆向思维: 一般来说一直结构体的地址 , 加上偏移量我们可以获取字段; 那么反过来想, 如果已知字段的地址和偏移量是不是就知道结构体的地址了.</a:t>
            </a:r>
          </a:p>
          <a:p>
            <a:pPr algn="l"/>
            <a:r>
              <a:rPr lang="zh-CN" altLang="en-US" sz="2400"/>
              <a:t>所以, 链表节点不存储数据结构体, 而是让数据结构体存储链表的节点.</a:t>
            </a:r>
            <a:r>
              <a:rPr lang="x-none" altLang="zh-CN" sz="2400"/>
              <a:t> </a:t>
            </a:r>
          </a:p>
          <a:p>
            <a:pPr algn="l"/>
            <a:endParaRPr lang="x-none" altLang="zh-CN" sz="2400"/>
          </a:p>
          <a:p>
            <a:pPr algn="l"/>
            <a:r>
              <a:rPr lang="zh-CN" altLang="en-US" sz="2400" b="1"/>
              <a:t>这么实现, 一个对象可以同时存在多个链表中</a:t>
            </a:r>
          </a:p>
          <a:p>
            <a:pPr algn="l"/>
            <a:r>
              <a:rPr lang="zh-CN" altLang="en-US" sz="2400" b="1"/>
              <a:t> 应用场景: 一个thread可能同时在all_list和ready_list里.</a:t>
            </a:r>
          </a:p>
          <a:p>
            <a:pPr algn="l"/>
            <a:r>
              <a:rPr lang="zh-CN" altLang="en-US" sz="2400" b="1"/>
              <a:t> 好处: 要实现一个对象存在多个链表中, 常规的实现只能存储指向对象的指针.然而这样迭代的速度很慢, 因为存储指针的做法不具有局部性. </a:t>
            </a:r>
            <a:r>
              <a:rPr lang="x-none" altLang="zh-CN" sz="2400" b="1"/>
              <a:t> 比较下图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平行四边形 47"/>
          <p:cNvSpPr/>
          <p:nvPr/>
        </p:nvSpPr>
        <p:spPr>
          <a:xfrm>
            <a:off x="9131668" y="315483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9131668" y="4076851"/>
            <a:ext cx="2556792" cy="461665"/>
          </a:xfrm>
          <a:prstGeom prst="parallelogram">
            <a:avLst/>
          </a:prstGeom>
          <a:gradFill>
            <a:gsLst>
              <a:gs pos="0">
                <a:schemeClr val="accent1">
                  <a:alpha val="10000"/>
                </a:schemeClr>
              </a:gs>
              <a:gs pos="72000">
                <a:schemeClr val="accent1">
                  <a:alpha val="0"/>
                </a:schemeClr>
              </a:gs>
            </a:gsLst>
            <a:lin ang="8100000" scaled="0"/>
          </a:gradFill>
          <a:ln w="6350" cap="flat">
            <a:gradFill>
              <a:gsLst>
                <a:gs pos="0">
                  <a:schemeClr val="accent1"/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pic>
        <p:nvPicPr>
          <p:cNvPr id="8" name="图片 7" descr="ListOfPino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793115"/>
            <a:ext cx="6743700" cy="3241040"/>
          </a:xfrm>
          <a:prstGeom prst="rect">
            <a:avLst/>
          </a:prstGeom>
        </p:spPr>
      </p:pic>
      <p:pic>
        <p:nvPicPr>
          <p:cNvPr id="12" name="图片 11" descr="侵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" y="4622165"/>
            <a:ext cx="9171305" cy="171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845" y="920750"/>
            <a:ext cx="11668760" cy="35083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2800"/>
              <a:t>同时这样的实现是支持泛型的, 因为节点类型是固定的, 然而节点所在的结构体类型可以后天解释</a:t>
            </a:r>
            <a:r>
              <a:rPr lang="x-none" altLang="zh-CN" sz="2800"/>
              <a:t>.</a:t>
            </a:r>
          </a:p>
          <a:p>
            <a:pPr algn="l"/>
            <a:r>
              <a:rPr lang="x-none" altLang="zh-CN" sz="2800"/>
              <a:t>进行解释的两个关键</a:t>
            </a:r>
          </a:p>
          <a:p>
            <a:pPr algn="l"/>
            <a:r>
              <a:rPr lang="x-none" altLang="zh-CN" sz="2400"/>
              <a:t>1. </a:t>
            </a:r>
            <a:r>
              <a:rPr lang="x-none" altLang="zh-CN" sz="2400">
                <a:latin typeface="Source Code Pro Medium" panose="020B0509030403020204" charset="0"/>
                <a:cs typeface="Source Code Pro Medium" panose="020B0509030403020204" charset="0"/>
              </a:rPr>
              <a:t>list_entry</a:t>
            </a:r>
            <a:endParaRPr lang="x-none" altLang="zh-CN" sz="2800"/>
          </a:p>
          <a:p>
            <a:pPr algn="l"/>
            <a:r>
              <a:rPr lang="x-none" altLang="zh-CN" sz="2400">
                <a:latin typeface="Source Code Pro Medium" panose="020B0509030403020204" charset="0"/>
                <a:cs typeface="Source Code Pro Medium" panose="020B0509030403020204" charset="0"/>
              </a:rPr>
              <a:t>#define list_entry(LIST_ELEM, STRUCT, MEMBER)           \</a:t>
            </a:r>
          </a:p>
          <a:p>
            <a:pPr algn="l"/>
            <a:r>
              <a:rPr lang="x-none" altLang="zh-CN" sz="2400">
                <a:latin typeface="Source Code Pro Medium" panose="020B0509030403020204" charset="0"/>
                <a:cs typeface="Source Code Pro Medium" panose="020B0509030403020204" charset="0"/>
              </a:rPr>
              <a:t>        ((STRUCT *) ((uint8_t *) &amp;(LIST_ELEM)-&gt;next     \</a:t>
            </a:r>
          </a:p>
          <a:p>
            <a:pPr algn="l"/>
            <a:r>
              <a:rPr lang="x-none" altLang="zh-CN" sz="2400">
                <a:latin typeface="Source Code Pro Medium" panose="020B0509030403020204" charset="0"/>
                <a:cs typeface="Source Code Pro Medium" panose="020B0509030403020204" charset="0"/>
              </a:rPr>
              <a:t>                     - offsetof (STRUCT, MEMBER.next)))</a:t>
            </a:r>
          </a:p>
          <a:p>
            <a:pPr algn="l"/>
            <a:r>
              <a:rPr lang="x-none" altLang="zh-CN" sz="2400">
                <a:latin typeface="Source Code Pro Medium" panose="020B0509030403020204" charset="0"/>
                <a:cs typeface="Source Code Pro Medium" panose="020B0509030403020204" charset="0"/>
              </a:rPr>
              <a:t>2. offsetof</a:t>
            </a:r>
          </a:p>
          <a:p>
            <a:pPr algn="l"/>
            <a:r>
              <a:rPr lang="x-none" altLang="zh-CN" sz="2400">
                <a:latin typeface="Source Code Pro Medium" panose="020B0509030403020204" charset="0"/>
                <a:cs typeface="Source Code Pro Medium" panose="020B0509030403020204" charset="0"/>
              </a:rPr>
              <a:t>#define offsetof(TYPE, MEMBER) ((size_t) &amp;((TYPE *) 0)-&gt;MEMBER)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30"/>
          <p:cNvSpPr>
            <a:spLocks noGrp="1"/>
          </p:cNvSpPr>
          <p:nvPr>
            <p:ph type="body" sz="quarter" idx="10"/>
          </p:nvPr>
        </p:nvSpPr>
        <p:spPr>
          <a:xfrm>
            <a:off x="871396" y="537156"/>
            <a:ext cx="7242091" cy="370205"/>
          </a:xfrm>
        </p:spPr>
        <p:txBody>
          <a:bodyPr/>
          <a:lstStyle/>
          <a:p>
            <a:r>
              <a:rPr lang="x-none" altLang="zh-CN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list_entry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4385" y="1187450"/>
            <a:ext cx="9030970" cy="24618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#define list_entry(LIST_ELEM, STRUCT, MEMBER)           \</a:t>
            </a:r>
            <a:endParaRPr lang="x-none" altLang="zh-CN" sz="2000">
              <a:latin typeface="Source Code Pro Medium" panose="020B0509030403020204" charset="0"/>
              <a:cs typeface="Source Code Pro Medium" panose="020B0509030403020204" charset="0"/>
            </a:endParaRP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        ((STRUCT *) (</a:t>
            </a:r>
            <a:r>
              <a:rPr lang="x-none" altLang="zh-CN" sz="2000">
                <a:solidFill>
                  <a:srgbClr val="FF0000"/>
                </a:solidFill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(uint8_t *)</a:t>
            </a:r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 &amp;(LIST_ELEM)-&gt;next     \</a:t>
            </a:r>
            <a:endParaRPr lang="x-none" altLang="zh-CN" sz="2000">
              <a:latin typeface="Source Code Pro Medium" panose="020B0509030403020204" charset="0"/>
              <a:cs typeface="Source Code Pro Medium" panose="020B0509030403020204" charset="0"/>
            </a:endParaRP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                     - offsetof (STRUCT, MEMBER.next)))</a:t>
            </a:r>
          </a:p>
          <a:p>
            <a:pPr algn="l"/>
            <a:endParaRPr lang="x-none" altLang="zh-CN" sz="2000">
              <a:latin typeface="Source Code Pro Medium" panose="020B0509030403020204" charset="0"/>
              <a:cs typeface="Source Code Pro Medium" panose="020B0509030403020204" charset="0"/>
              <a:sym typeface="+mn-ea"/>
            </a:endParaRP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LIST_ELEM: 一个指向链表节点list_elem的指针</a:t>
            </a: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STRUT: 链表节点所在结构体的类型</a:t>
            </a: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MEMBER: 结构体内链表节点成员的名称</a:t>
            </a:r>
          </a:p>
          <a:p>
            <a:pPr algn="l"/>
            <a:endParaRPr lang="x-none" altLang="zh-CN" sz="2000">
              <a:latin typeface="Source Code Pro Medium" panose="020B0509030403020204" charset="0"/>
              <a:cs typeface="Source Code Pro Medium" panose="020B0509030403020204" charset="0"/>
              <a:sym typeface="+mn-ea"/>
            </a:endParaRPr>
          </a:p>
        </p:txBody>
      </p:sp>
      <p:pic>
        <p:nvPicPr>
          <p:cNvPr id="6" name="图片 5" descr="list_ent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95" y="3052445"/>
            <a:ext cx="6801485" cy="3553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30"/>
          <p:cNvSpPr>
            <a:spLocks noGrp="1"/>
          </p:cNvSpPr>
          <p:nvPr>
            <p:ph type="body" sz="quarter" idx="10"/>
          </p:nvPr>
        </p:nvSpPr>
        <p:spPr>
          <a:xfrm>
            <a:off x="871396" y="537156"/>
            <a:ext cx="7242091" cy="370205"/>
          </a:xfrm>
        </p:spPr>
        <p:txBody>
          <a:bodyPr/>
          <a:lstStyle/>
          <a:p>
            <a:r>
              <a:rPr lang="x-none" altLang="zh-CN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offsetof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2330" y="1277620"/>
            <a:ext cx="10277475" cy="15386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#define offsetof(TYPE, MEMBER) (</a:t>
            </a:r>
            <a:r>
              <a:rPr lang="x-none" altLang="zh-CN" sz="2000">
                <a:solidFill>
                  <a:srgbClr val="FF0000"/>
                </a:solidFill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(size_t)</a:t>
            </a:r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 &amp;((TYPE *) 0)-&gt;MEMBER)</a:t>
            </a:r>
          </a:p>
          <a:p>
            <a:pPr algn="l"/>
            <a:endParaRPr lang="x-none" altLang="zh-CN" sz="2000">
              <a:latin typeface="Source Code Pro Medium" panose="020B0509030403020204" charset="0"/>
              <a:cs typeface="Source Code Pro Medium" panose="020B0509030403020204" charset="0"/>
              <a:sym typeface="+mn-ea"/>
            </a:endParaRP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第一个参数是结构体的类型名，第二个参数是结构体成员的名字</a:t>
            </a:r>
          </a:p>
          <a:p>
            <a:pPr algn="l"/>
            <a:r>
              <a:rPr lang="x-none" altLang="zh-CN" sz="2000">
                <a:latin typeface="Source Code Pro Medium" panose="020B0509030403020204" charset="0"/>
                <a:cs typeface="Source Code Pro Medium" panose="020B0509030403020204" charset="0"/>
                <a:sym typeface="+mn-ea"/>
              </a:rPr>
              <a:t>其实这个宏挺简单的,&amp;((TYPE *)0)-&gt;MEMBER其实相当于得到了成员的偏移减去0地址偏移，也就是结构体的首地址，进而就得到了该成员相当于整个结构体的偏移量。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545717" y="2228671"/>
            <a:ext cx="9100568" cy="1200329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non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lvl="0" algn="ctr" defTabSz="457200">
              <a:defRPr/>
            </a:pPr>
            <a:r>
              <a:rPr lang="zh-CN" altLang="en-US" sz="7200" spc="6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演示完毕，谢谢观赏</a:t>
            </a:r>
            <a:endParaRPr lang="zh-CN" altLang="en-US" sz="7200" spc="600" dirty="0">
              <a:gradFill>
                <a:gsLst>
                  <a:gs pos="0">
                    <a:srgbClr val="FFFFFF"/>
                  </a:gs>
                  <a:gs pos="58000">
                    <a:srgbClr val="FFFFFF"/>
                  </a:gs>
                  <a:gs pos="59000">
                    <a:srgbClr val="95969C"/>
                  </a:gs>
                  <a:gs pos="77000">
                    <a:srgbClr val="FFFFFF"/>
                  </a:gs>
                </a:gsLst>
                <a:lin ang="5400000" scaled="1"/>
              </a:gradFill>
              <a:effectLst>
                <a:outerShdw blurRad="228600" dist="50800" dir="5400000" algn="ctr" rotWithShape="0">
                  <a:srgbClr val="000000">
                    <a:alpha val="55000"/>
                  </a:srgbClr>
                </a:outerShdw>
              </a:effectLst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61896" y="1444534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13" name="图形 10"/>
          <p:cNvGrpSpPr/>
          <p:nvPr/>
        </p:nvGrpSpPr>
        <p:grpSpPr>
          <a:xfrm>
            <a:off x="2725011" y="2027363"/>
            <a:ext cx="1330616" cy="1330616"/>
            <a:chOff x="1286923" y="1898650"/>
            <a:chExt cx="1905000" cy="1905000"/>
          </a:xfr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14" name="任意多边形: 形状 13"/>
            <p:cNvSpPr/>
            <p:nvPr/>
          </p:nvSpPr>
          <p:spPr>
            <a:xfrm>
              <a:off x="1689131" y="2500102"/>
              <a:ext cx="1010171" cy="719956"/>
            </a:xfrm>
            <a:custGeom>
              <a:avLst/>
              <a:gdLst>
                <a:gd name="connsiteX0" fmla="*/ 490203 w 1010170"/>
                <a:gd name="connsiteY0" fmla="*/ 720700 h 719956"/>
                <a:gd name="connsiteX1" fmla="*/ 489086 w 1010170"/>
                <a:gd name="connsiteY1" fmla="*/ 720700 h 719956"/>
                <a:gd name="connsiteX2" fmla="*/ 461553 w 1010170"/>
                <a:gd name="connsiteY2" fmla="*/ 699492 h 719956"/>
                <a:gd name="connsiteX3" fmla="*/ 280169 w 1010170"/>
                <a:gd name="connsiteY3" fmla="*/ 119063 h 719956"/>
                <a:gd name="connsiteX4" fmla="*/ 176919 w 1010170"/>
                <a:gd name="connsiteY4" fmla="*/ 371326 h 719956"/>
                <a:gd name="connsiteX5" fmla="*/ 149014 w 1010170"/>
                <a:gd name="connsiteY5" fmla="*/ 390116 h 719956"/>
                <a:gd name="connsiteX6" fmla="*/ 30138 w 1010170"/>
                <a:gd name="connsiteY6" fmla="*/ 390116 h 719956"/>
                <a:gd name="connsiteX7" fmla="*/ 0 w 1010170"/>
                <a:gd name="connsiteY7" fmla="*/ 359978 h 719956"/>
                <a:gd name="connsiteX8" fmla="*/ 30138 w 1010170"/>
                <a:gd name="connsiteY8" fmla="*/ 329840 h 719956"/>
                <a:gd name="connsiteX9" fmla="*/ 128736 w 1010170"/>
                <a:gd name="connsiteY9" fmla="*/ 329840 h 719956"/>
                <a:gd name="connsiteX10" fmla="*/ 255798 w 1010170"/>
                <a:gd name="connsiteY10" fmla="*/ 18790 h 719956"/>
                <a:gd name="connsiteX11" fmla="*/ 285006 w 1010170"/>
                <a:gd name="connsiteY11" fmla="*/ 0 h 719956"/>
                <a:gd name="connsiteX12" fmla="*/ 312539 w 1010170"/>
                <a:gd name="connsiteY12" fmla="*/ 21208 h 719956"/>
                <a:gd name="connsiteX13" fmla="*/ 493551 w 1010170"/>
                <a:gd name="connsiteY13" fmla="*/ 600894 h 719956"/>
                <a:gd name="connsiteX14" fmla="*/ 649821 w 1010170"/>
                <a:gd name="connsiteY14" fmla="*/ 211708 h 719956"/>
                <a:gd name="connsiteX15" fmla="*/ 677354 w 1010170"/>
                <a:gd name="connsiteY15" fmla="*/ 192732 h 719956"/>
                <a:gd name="connsiteX16" fmla="*/ 705259 w 1010170"/>
                <a:gd name="connsiteY16" fmla="*/ 210964 h 719956"/>
                <a:gd name="connsiteX17" fmla="*/ 801998 w 1010170"/>
                <a:gd name="connsiteY17" fmla="*/ 435880 h 719956"/>
                <a:gd name="connsiteX18" fmla="*/ 850739 w 1010170"/>
                <a:gd name="connsiteY18" fmla="*/ 344165 h 719956"/>
                <a:gd name="connsiteX19" fmla="*/ 877342 w 1010170"/>
                <a:gd name="connsiteY19" fmla="*/ 328166 h 719956"/>
                <a:gd name="connsiteX20" fmla="*/ 981521 w 1010170"/>
                <a:gd name="connsiteY20" fmla="*/ 328166 h 719956"/>
                <a:gd name="connsiteX21" fmla="*/ 1011659 w 1010170"/>
                <a:gd name="connsiteY21" fmla="*/ 358304 h 719956"/>
                <a:gd name="connsiteX22" fmla="*/ 981521 w 1010170"/>
                <a:gd name="connsiteY22" fmla="*/ 388441 h 719956"/>
                <a:gd name="connsiteX23" fmla="*/ 895387 w 1010170"/>
                <a:gd name="connsiteY23" fmla="*/ 388441 h 719956"/>
                <a:gd name="connsiteX24" fmla="*/ 825624 w 1010170"/>
                <a:gd name="connsiteY24" fmla="*/ 519410 h 719956"/>
                <a:gd name="connsiteX25" fmla="*/ 797719 w 1010170"/>
                <a:gd name="connsiteY25" fmla="*/ 535409 h 719956"/>
                <a:gd name="connsiteX26" fmla="*/ 771302 w 1010170"/>
                <a:gd name="connsiteY26" fmla="*/ 517178 h 719956"/>
                <a:gd name="connsiteX27" fmla="*/ 678470 w 1010170"/>
                <a:gd name="connsiteY27" fmla="*/ 301377 h 719956"/>
                <a:gd name="connsiteX28" fmla="*/ 517736 w 1010170"/>
                <a:gd name="connsiteY28" fmla="*/ 701911 h 719956"/>
                <a:gd name="connsiteX29" fmla="*/ 490203 w 1010170"/>
                <a:gd name="connsiteY29" fmla="*/ 720700 h 71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10170" h="719956">
                  <a:moveTo>
                    <a:pt x="490203" y="720700"/>
                  </a:moveTo>
                  <a:lnTo>
                    <a:pt x="489086" y="720700"/>
                  </a:lnTo>
                  <a:cubicBezTo>
                    <a:pt x="476436" y="720142"/>
                    <a:pt x="465274" y="711771"/>
                    <a:pt x="461553" y="699492"/>
                  </a:cubicBezTo>
                  <a:lnTo>
                    <a:pt x="280169" y="119063"/>
                  </a:lnTo>
                  <a:lnTo>
                    <a:pt x="176919" y="371326"/>
                  </a:lnTo>
                  <a:cubicBezTo>
                    <a:pt x="172269" y="382674"/>
                    <a:pt x="161292" y="390116"/>
                    <a:pt x="149014" y="390116"/>
                  </a:cubicBezTo>
                  <a:lnTo>
                    <a:pt x="30138" y="390116"/>
                  </a:lnTo>
                  <a:cubicBezTo>
                    <a:pt x="13395" y="390116"/>
                    <a:pt x="0" y="376721"/>
                    <a:pt x="0" y="359978"/>
                  </a:cubicBezTo>
                  <a:cubicBezTo>
                    <a:pt x="0" y="343235"/>
                    <a:pt x="13395" y="329840"/>
                    <a:pt x="30138" y="329840"/>
                  </a:cubicBezTo>
                  <a:lnTo>
                    <a:pt x="128736" y="329840"/>
                  </a:lnTo>
                  <a:lnTo>
                    <a:pt x="255798" y="18790"/>
                  </a:lnTo>
                  <a:cubicBezTo>
                    <a:pt x="260635" y="7069"/>
                    <a:pt x="271797" y="186"/>
                    <a:pt x="285006" y="0"/>
                  </a:cubicBezTo>
                  <a:cubicBezTo>
                    <a:pt x="297656" y="558"/>
                    <a:pt x="308632" y="8930"/>
                    <a:pt x="312539" y="21208"/>
                  </a:cubicBezTo>
                  <a:lnTo>
                    <a:pt x="493551" y="600894"/>
                  </a:lnTo>
                  <a:lnTo>
                    <a:pt x="649821" y="211708"/>
                  </a:lnTo>
                  <a:cubicBezTo>
                    <a:pt x="654286" y="200360"/>
                    <a:pt x="665262" y="192918"/>
                    <a:pt x="677354" y="192732"/>
                  </a:cubicBezTo>
                  <a:cubicBezTo>
                    <a:pt x="690004" y="193849"/>
                    <a:pt x="700608" y="199802"/>
                    <a:pt x="705259" y="210964"/>
                  </a:cubicBezTo>
                  <a:lnTo>
                    <a:pt x="801998" y="435880"/>
                  </a:lnTo>
                  <a:lnTo>
                    <a:pt x="850739" y="344165"/>
                  </a:lnTo>
                  <a:cubicBezTo>
                    <a:pt x="855948" y="334305"/>
                    <a:pt x="866180" y="328166"/>
                    <a:pt x="877342" y="328166"/>
                  </a:cubicBezTo>
                  <a:lnTo>
                    <a:pt x="981521" y="328166"/>
                  </a:lnTo>
                  <a:cubicBezTo>
                    <a:pt x="998265" y="328166"/>
                    <a:pt x="1011659" y="341561"/>
                    <a:pt x="1011659" y="358304"/>
                  </a:cubicBezTo>
                  <a:cubicBezTo>
                    <a:pt x="1011659" y="375047"/>
                    <a:pt x="998265" y="388441"/>
                    <a:pt x="981521" y="388441"/>
                  </a:cubicBezTo>
                  <a:lnTo>
                    <a:pt x="895387" y="388441"/>
                  </a:lnTo>
                  <a:lnTo>
                    <a:pt x="825624" y="519410"/>
                  </a:lnTo>
                  <a:cubicBezTo>
                    <a:pt x="820229" y="529642"/>
                    <a:pt x="808881" y="535409"/>
                    <a:pt x="797719" y="535409"/>
                  </a:cubicBezTo>
                  <a:cubicBezTo>
                    <a:pt x="786185" y="534851"/>
                    <a:pt x="775953" y="527782"/>
                    <a:pt x="771302" y="517178"/>
                  </a:cubicBezTo>
                  <a:lnTo>
                    <a:pt x="678470" y="301377"/>
                  </a:lnTo>
                  <a:lnTo>
                    <a:pt x="517736" y="701911"/>
                  </a:lnTo>
                  <a:cubicBezTo>
                    <a:pt x="513643" y="713259"/>
                    <a:pt x="502481" y="720700"/>
                    <a:pt x="490203" y="7207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  <a:sym typeface="Arial" panose="02080604020202020204" pitchFamily="34" charset="0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448820" y="2084824"/>
              <a:ext cx="1622227" cy="1549673"/>
            </a:xfrm>
            <a:custGeom>
              <a:avLst/>
              <a:gdLst>
                <a:gd name="connsiteX0" fmla="*/ 1278945 w 1622226"/>
                <a:gd name="connsiteY0" fmla="*/ 271473 h 1549672"/>
                <a:gd name="connsiteX1" fmla="*/ 1456423 w 1622226"/>
                <a:gd name="connsiteY1" fmla="*/ 566152 h 1549672"/>
                <a:gd name="connsiteX2" fmla="*/ 1515768 w 1622226"/>
                <a:gd name="connsiteY2" fmla="*/ 547921 h 1549672"/>
                <a:gd name="connsiteX3" fmla="*/ 1322850 w 1622226"/>
                <a:gd name="connsiteY3" fmla="*/ 227568 h 1549672"/>
                <a:gd name="connsiteX4" fmla="*/ 587267 w 1622226"/>
                <a:gd name="connsiteY4" fmla="*/ 23302 h 1549672"/>
                <a:gd name="connsiteX5" fmla="*/ 602335 w 1622226"/>
                <a:gd name="connsiteY5" fmla="*/ 83577 h 1549672"/>
                <a:gd name="connsiteX6" fmla="*/ 1278945 w 1622226"/>
                <a:gd name="connsiteY6" fmla="*/ 271473 h 1549672"/>
                <a:gd name="connsiteX7" fmla="*/ 270635 w 1622226"/>
                <a:gd name="connsiteY7" fmla="*/ 271473 h 1549672"/>
                <a:gd name="connsiteX8" fmla="*/ 226730 w 1622226"/>
                <a:gd name="connsiteY8" fmla="*/ 227568 h 1549672"/>
                <a:gd name="connsiteX9" fmla="*/ 226730 w 1622226"/>
                <a:gd name="connsiteY9" fmla="*/ 1323687 h 1549672"/>
                <a:gd name="connsiteX10" fmla="*/ 270635 w 1622226"/>
                <a:gd name="connsiteY10" fmla="*/ 1279783 h 1549672"/>
                <a:gd name="connsiteX11" fmla="*/ 270635 w 1622226"/>
                <a:gd name="connsiteY11" fmla="*/ 271473 h 1549672"/>
                <a:gd name="connsiteX12" fmla="*/ 1527860 w 1622226"/>
                <a:gd name="connsiteY12" fmla="*/ 959431 h 1549672"/>
                <a:gd name="connsiteX13" fmla="*/ 1467399 w 1622226"/>
                <a:gd name="connsiteY13" fmla="*/ 944734 h 1549672"/>
                <a:gd name="connsiteX14" fmla="*/ 1278759 w 1622226"/>
                <a:gd name="connsiteY14" fmla="*/ 1279783 h 1549672"/>
                <a:gd name="connsiteX15" fmla="*/ 585964 w 1622226"/>
                <a:gd name="connsiteY15" fmla="*/ 1463400 h 1549672"/>
                <a:gd name="connsiteX16" fmla="*/ 569593 w 1622226"/>
                <a:gd name="connsiteY16" fmla="*/ 1523303 h 1549672"/>
                <a:gd name="connsiteX17" fmla="*/ 1322664 w 1622226"/>
                <a:gd name="connsiteY17" fmla="*/ 1323687 h 1549672"/>
                <a:gd name="connsiteX18" fmla="*/ 1527860 w 1622226"/>
                <a:gd name="connsiteY18" fmla="*/ 959431 h 1549672"/>
                <a:gd name="connsiteX19" fmla="*/ 1455121 w 1622226"/>
                <a:gd name="connsiteY19" fmla="*/ 842973 h 1549672"/>
                <a:gd name="connsiteX20" fmla="*/ 1594089 w 1622226"/>
                <a:gd name="connsiteY20" fmla="*/ 842973 h 1549672"/>
                <a:gd name="connsiteX21" fmla="*/ 1594089 w 1622226"/>
                <a:gd name="connsiteY21" fmla="*/ 704004 h 1549672"/>
                <a:gd name="connsiteX22" fmla="*/ 1455307 w 1622226"/>
                <a:gd name="connsiteY22" fmla="*/ 704004 h 1549672"/>
                <a:gd name="connsiteX23" fmla="*/ 1455121 w 1622226"/>
                <a:gd name="connsiteY23" fmla="*/ 842973 h 1549672"/>
                <a:gd name="connsiteX24" fmla="*/ 1567300 w 1622226"/>
                <a:gd name="connsiteY24" fmla="*/ 730793 h 1549672"/>
                <a:gd name="connsiteX25" fmla="*/ 1567300 w 1622226"/>
                <a:gd name="connsiteY25" fmla="*/ 816184 h 1549672"/>
                <a:gd name="connsiteX26" fmla="*/ 1481910 w 1622226"/>
                <a:gd name="connsiteY26" fmla="*/ 816184 h 1549672"/>
                <a:gd name="connsiteX27" fmla="*/ 1481910 w 1622226"/>
                <a:gd name="connsiteY27" fmla="*/ 730793 h 1549672"/>
                <a:gd name="connsiteX28" fmla="*/ 1567300 w 1622226"/>
                <a:gd name="connsiteY28" fmla="*/ 730793 h 1549672"/>
                <a:gd name="connsiteX29" fmla="*/ 484389 w 1622226"/>
                <a:gd name="connsiteY29" fmla="*/ 1350477 h 1549672"/>
                <a:gd name="connsiteX30" fmla="*/ 345235 w 1622226"/>
                <a:gd name="connsiteY30" fmla="*/ 1350477 h 1549672"/>
                <a:gd name="connsiteX31" fmla="*/ 345235 w 1622226"/>
                <a:gd name="connsiteY31" fmla="*/ 1489631 h 1549672"/>
                <a:gd name="connsiteX32" fmla="*/ 484389 w 1622226"/>
                <a:gd name="connsiteY32" fmla="*/ 1489631 h 1549672"/>
                <a:gd name="connsiteX33" fmla="*/ 484389 w 1622226"/>
                <a:gd name="connsiteY33" fmla="*/ 1350477 h 1549672"/>
                <a:gd name="connsiteX34" fmla="*/ 372024 w 1622226"/>
                <a:gd name="connsiteY34" fmla="*/ 1462842 h 1549672"/>
                <a:gd name="connsiteX35" fmla="*/ 372024 w 1622226"/>
                <a:gd name="connsiteY35" fmla="*/ 1377266 h 1549672"/>
                <a:gd name="connsiteX36" fmla="*/ 457600 w 1622226"/>
                <a:gd name="connsiteY36" fmla="*/ 1377266 h 1549672"/>
                <a:gd name="connsiteX37" fmla="*/ 457600 w 1622226"/>
                <a:gd name="connsiteY37" fmla="*/ 1462842 h 1549672"/>
                <a:gd name="connsiteX38" fmla="*/ 372024 w 1622226"/>
                <a:gd name="connsiteY38" fmla="*/ 1462842 h 1549672"/>
                <a:gd name="connsiteX39" fmla="*/ 346165 w 1622226"/>
                <a:gd name="connsiteY39" fmla="*/ 199477 h 1549672"/>
                <a:gd name="connsiteX40" fmla="*/ 485319 w 1622226"/>
                <a:gd name="connsiteY40" fmla="*/ 199477 h 1549672"/>
                <a:gd name="connsiteX41" fmla="*/ 485319 w 1622226"/>
                <a:gd name="connsiteY41" fmla="*/ 60323 h 1549672"/>
                <a:gd name="connsiteX42" fmla="*/ 346165 w 1622226"/>
                <a:gd name="connsiteY42" fmla="*/ 60323 h 1549672"/>
                <a:gd name="connsiteX43" fmla="*/ 346165 w 1622226"/>
                <a:gd name="connsiteY43" fmla="*/ 199477 h 1549672"/>
                <a:gd name="connsiteX44" fmla="*/ 458530 w 1622226"/>
                <a:gd name="connsiteY44" fmla="*/ 87112 h 1549672"/>
                <a:gd name="connsiteX45" fmla="*/ 458530 w 1622226"/>
                <a:gd name="connsiteY45" fmla="*/ 172688 h 1549672"/>
                <a:gd name="connsiteX46" fmla="*/ 372954 w 1622226"/>
                <a:gd name="connsiteY46" fmla="*/ 172688 h 1549672"/>
                <a:gd name="connsiteX47" fmla="*/ 372954 w 1622226"/>
                <a:gd name="connsiteY47" fmla="*/ 87112 h 1549672"/>
                <a:gd name="connsiteX48" fmla="*/ 458530 w 1622226"/>
                <a:gd name="connsiteY48" fmla="*/ 87112 h 154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22226" h="1549672">
                  <a:moveTo>
                    <a:pt x="1278945" y="271473"/>
                  </a:moveTo>
                  <a:cubicBezTo>
                    <a:pt x="1361173" y="353700"/>
                    <a:pt x="1422564" y="455647"/>
                    <a:pt x="1456423" y="566152"/>
                  </a:cubicBezTo>
                  <a:lnTo>
                    <a:pt x="1515768" y="547921"/>
                  </a:lnTo>
                  <a:cubicBezTo>
                    <a:pt x="1478933" y="427742"/>
                    <a:pt x="1412146" y="317051"/>
                    <a:pt x="1322850" y="227568"/>
                  </a:cubicBezTo>
                  <a:cubicBezTo>
                    <a:pt x="1128815" y="33534"/>
                    <a:pt x="853855" y="-42741"/>
                    <a:pt x="587267" y="23302"/>
                  </a:cubicBezTo>
                  <a:lnTo>
                    <a:pt x="602335" y="83577"/>
                  </a:lnTo>
                  <a:cubicBezTo>
                    <a:pt x="847530" y="22744"/>
                    <a:pt x="1100537" y="93065"/>
                    <a:pt x="1278945" y="271473"/>
                  </a:cubicBezTo>
                  <a:close/>
                  <a:moveTo>
                    <a:pt x="270635" y="271473"/>
                  </a:moveTo>
                  <a:lnTo>
                    <a:pt x="226730" y="227568"/>
                  </a:lnTo>
                  <a:cubicBezTo>
                    <a:pt x="-75577" y="529875"/>
                    <a:pt x="-75577" y="1021566"/>
                    <a:pt x="226730" y="1323687"/>
                  </a:cubicBezTo>
                  <a:lnTo>
                    <a:pt x="270635" y="1279783"/>
                  </a:lnTo>
                  <a:cubicBezTo>
                    <a:pt x="-7302" y="1001661"/>
                    <a:pt x="-7302" y="549409"/>
                    <a:pt x="270635" y="271473"/>
                  </a:cubicBezTo>
                  <a:close/>
                  <a:moveTo>
                    <a:pt x="1527860" y="959431"/>
                  </a:moveTo>
                  <a:lnTo>
                    <a:pt x="1467399" y="944734"/>
                  </a:lnTo>
                  <a:cubicBezTo>
                    <a:pt x="1436703" y="1071238"/>
                    <a:pt x="1371405" y="1187138"/>
                    <a:pt x="1278759" y="1279783"/>
                  </a:cubicBezTo>
                  <a:cubicBezTo>
                    <a:pt x="1098119" y="1460423"/>
                    <a:pt x="832647" y="1530745"/>
                    <a:pt x="585964" y="1463400"/>
                  </a:cubicBezTo>
                  <a:lnTo>
                    <a:pt x="569593" y="1523303"/>
                  </a:lnTo>
                  <a:cubicBezTo>
                    <a:pt x="837670" y="1596601"/>
                    <a:pt x="1126396" y="1520141"/>
                    <a:pt x="1322664" y="1323687"/>
                  </a:cubicBezTo>
                  <a:cubicBezTo>
                    <a:pt x="1423495" y="1223043"/>
                    <a:pt x="1494560" y="1097097"/>
                    <a:pt x="1527860" y="959431"/>
                  </a:cubicBezTo>
                  <a:close/>
                  <a:moveTo>
                    <a:pt x="1455121" y="842973"/>
                  </a:moveTo>
                  <a:cubicBezTo>
                    <a:pt x="1493444" y="881296"/>
                    <a:pt x="1555766" y="881296"/>
                    <a:pt x="1594089" y="842973"/>
                  </a:cubicBezTo>
                  <a:cubicBezTo>
                    <a:pt x="1632412" y="804649"/>
                    <a:pt x="1632412" y="742328"/>
                    <a:pt x="1594089" y="704004"/>
                  </a:cubicBezTo>
                  <a:cubicBezTo>
                    <a:pt x="1555766" y="665681"/>
                    <a:pt x="1493444" y="665681"/>
                    <a:pt x="1455307" y="704004"/>
                  </a:cubicBezTo>
                  <a:cubicBezTo>
                    <a:pt x="1416983" y="742328"/>
                    <a:pt x="1416983" y="804649"/>
                    <a:pt x="1455121" y="842973"/>
                  </a:cubicBezTo>
                  <a:close/>
                  <a:moveTo>
                    <a:pt x="1567300" y="730793"/>
                  </a:moveTo>
                  <a:cubicBezTo>
                    <a:pt x="1590926" y="754420"/>
                    <a:pt x="1590926" y="792743"/>
                    <a:pt x="1567300" y="816184"/>
                  </a:cubicBezTo>
                  <a:cubicBezTo>
                    <a:pt x="1543673" y="839810"/>
                    <a:pt x="1505350" y="839810"/>
                    <a:pt x="1481910" y="816184"/>
                  </a:cubicBezTo>
                  <a:cubicBezTo>
                    <a:pt x="1458283" y="792557"/>
                    <a:pt x="1458283" y="754234"/>
                    <a:pt x="1481910" y="730793"/>
                  </a:cubicBezTo>
                  <a:cubicBezTo>
                    <a:pt x="1505536" y="707353"/>
                    <a:pt x="1543859" y="707353"/>
                    <a:pt x="1567300" y="730793"/>
                  </a:cubicBezTo>
                  <a:close/>
                  <a:moveTo>
                    <a:pt x="484389" y="1350477"/>
                  </a:moveTo>
                  <a:cubicBezTo>
                    <a:pt x="446066" y="1312153"/>
                    <a:pt x="383558" y="1312153"/>
                    <a:pt x="345235" y="1350477"/>
                  </a:cubicBezTo>
                  <a:cubicBezTo>
                    <a:pt x="306912" y="1388800"/>
                    <a:pt x="306912" y="1451308"/>
                    <a:pt x="345235" y="1489631"/>
                  </a:cubicBezTo>
                  <a:cubicBezTo>
                    <a:pt x="383558" y="1527954"/>
                    <a:pt x="446066" y="1527954"/>
                    <a:pt x="484389" y="1489631"/>
                  </a:cubicBezTo>
                  <a:cubicBezTo>
                    <a:pt x="522898" y="1451308"/>
                    <a:pt x="522898" y="1388800"/>
                    <a:pt x="484389" y="1350477"/>
                  </a:cubicBezTo>
                  <a:close/>
                  <a:moveTo>
                    <a:pt x="372024" y="1462842"/>
                  </a:moveTo>
                  <a:cubicBezTo>
                    <a:pt x="348397" y="1439215"/>
                    <a:pt x="348397" y="1400892"/>
                    <a:pt x="372024" y="1377266"/>
                  </a:cubicBezTo>
                  <a:cubicBezTo>
                    <a:pt x="395650" y="1353639"/>
                    <a:pt x="433974" y="1353639"/>
                    <a:pt x="457600" y="1377266"/>
                  </a:cubicBezTo>
                  <a:cubicBezTo>
                    <a:pt x="481226" y="1400892"/>
                    <a:pt x="481226" y="1439215"/>
                    <a:pt x="457600" y="1462842"/>
                  </a:cubicBezTo>
                  <a:cubicBezTo>
                    <a:pt x="434160" y="1486468"/>
                    <a:pt x="395650" y="1486468"/>
                    <a:pt x="372024" y="1462842"/>
                  </a:cubicBezTo>
                  <a:close/>
                  <a:moveTo>
                    <a:pt x="346165" y="199477"/>
                  </a:moveTo>
                  <a:cubicBezTo>
                    <a:pt x="384488" y="237800"/>
                    <a:pt x="446996" y="237800"/>
                    <a:pt x="485319" y="199477"/>
                  </a:cubicBezTo>
                  <a:cubicBezTo>
                    <a:pt x="523642" y="161154"/>
                    <a:pt x="523642" y="98646"/>
                    <a:pt x="485319" y="60323"/>
                  </a:cubicBezTo>
                  <a:cubicBezTo>
                    <a:pt x="446996" y="21999"/>
                    <a:pt x="384488" y="21999"/>
                    <a:pt x="346165" y="60323"/>
                  </a:cubicBezTo>
                  <a:cubicBezTo>
                    <a:pt x="307842" y="98832"/>
                    <a:pt x="307842" y="161154"/>
                    <a:pt x="346165" y="199477"/>
                  </a:cubicBezTo>
                  <a:close/>
                  <a:moveTo>
                    <a:pt x="458530" y="87112"/>
                  </a:moveTo>
                  <a:cubicBezTo>
                    <a:pt x="482157" y="110738"/>
                    <a:pt x="482157" y="149061"/>
                    <a:pt x="458530" y="172688"/>
                  </a:cubicBezTo>
                  <a:cubicBezTo>
                    <a:pt x="434904" y="196314"/>
                    <a:pt x="396580" y="196314"/>
                    <a:pt x="372954" y="172688"/>
                  </a:cubicBezTo>
                  <a:cubicBezTo>
                    <a:pt x="349328" y="149061"/>
                    <a:pt x="349328" y="110738"/>
                    <a:pt x="372954" y="87112"/>
                  </a:cubicBezTo>
                  <a:cubicBezTo>
                    <a:pt x="396580" y="63485"/>
                    <a:pt x="434904" y="63485"/>
                    <a:pt x="458530" y="8711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  <a:sym typeface="Arial" panose="02080604020202020204" pitchFamily="3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080735" y="2218017"/>
              <a:ext cx="755303" cy="437183"/>
            </a:xfrm>
            <a:custGeom>
              <a:avLst/>
              <a:gdLst>
                <a:gd name="connsiteX0" fmla="*/ 728328 w 755302"/>
                <a:gd name="connsiteY0" fmla="*/ 438727 h 437182"/>
                <a:gd name="connsiteX1" fmla="*/ 6325 w 755302"/>
                <a:gd name="connsiteY1" fmla="*/ 39123 h 437182"/>
                <a:gd name="connsiteX2" fmla="*/ 0 w 755302"/>
                <a:gd name="connsiteY2" fmla="*/ 10102 h 437182"/>
                <a:gd name="connsiteX3" fmla="*/ 755675 w 755302"/>
                <a:gd name="connsiteY3" fmla="*/ 427192 h 437182"/>
                <a:gd name="connsiteX4" fmla="*/ 728328 w 755302"/>
                <a:gd name="connsiteY4" fmla="*/ 438727 h 43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302" h="437182">
                  <a:moveTo>
                    <a:pt x="728328" y="438727"/>
                  </a:moveTo>
                  <a:cubicBezTo>
                    <a:pt x="514573" y="-65987"/>
                    <a:pt x="11348" y="37821"/>
                    <a:pt x="6325" y="39123"/>
                  </a:cubicBezTo>
                  <a:lnTo>
                    <a:pt x="0" y="10102"/>
                  </a:lnTo>
                  <a:cubicBezTo>
                    <a:pt x="5209" y="8799"/>
                    <a:pt x="532619" y="-99845"/>
                    <a:pt x="755675" y="427192"/>
                  </a:cubicBezTo>
                  <a:lnTo>
                    <a:pt x="728328" y="438727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  <a:sym typeface="Arial" panose="0208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27733" y="5295497"/>
            <a:ext cx="2923323" cy="605932"/>
            <a:chOff x="1829920" y="4419459"/>
            <a:chExt cx="1977079" cy="409799"/>
          </a:xfrm>
        </p:grpSpPr>
        <p:sp>
          <p:nvSpPr>
            <p:cNvPr id="50" name="任意多边形: 形状 49"/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alpha val="4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60" name="椭圆 59"/>
          <p:cNvSpPr/>
          <p:nvPr/>
        </p:nvSpPr>
        <p:spPr>
          <a:xfrm>
            <a:off x="1005352" y="1311853"/>
            <a:ext cx="4769934" cy="4700520"/>
          </a:xfrm>
          <a:prstGeom prst="ellipse">
            <a:avLst/>
          </a:pr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46290" y="1973864"/>
            <a:ext cx="1444805" cy="1332114"/>
            <a:chOff x="2695032" y="2613434"/>
            <a:chExt cx="1175138" cy="1083480"/>
          </a:xfrm>
        </p:grpSpPr>
        <p:sp>
          <p:nvSpPr>
            <p:cNvPr id="70" name="等腰三角形 69"/>
            <p:cNvSpPr/>
            <p:nvPr/>
          </p:nvSpPr>
          <p:spPr>
            <a:xfrm>
              <a:off x="2695032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804953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3702100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3" name="菱形 72"/>
            <p:cNvSpPr/>
            <p:nvPr/>
          </p:nvSpPr>
          <p:spPr>
            <a:xfrm>
              <a:off x="2964069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6614094" y="1422956"/>
            <a:ext cx="4478627" cy="4478314"/>
          </a:xfrm>
          <a:prstGeom prst="ellipse">
            <a:avLst/>
          </a:prstGeom>
          <a:gradFill>
            <a:gsLst>
              <a:gs pos="100000">
                <a:schemeClr val="accent1">
                  <a:alpha val="39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" name="图形 8"/>
          <p:cNvSpPr/>
          <p:nvPr/>
        </p:nvSpPr>
        <p:spPr>
          <a:xfrm>
            <a:off x="8283306" y="2164861"/>
            <a:ext cx="1055622" cy="1055622"/>
          </a:xfrm>
          <a:custGeom>
            <a:avLst/>
            <a:gdLst>
              <a:gd name="connsiteX0" fmla="*/ 755650 w 1511300"/>
              <a:gd name="connsiteY0" fmla="*/ 1511300 h 1511300"/>
              <a:gd name="connsiteX1" fmla="*/ 0 w 1511300"/>
              <a:gd name="connsiteY1" fmla="*/ 755650 h 1511300"/>
              <a:gd name="connsiteX2" fmla="*/ 755650 w 1511300"/>
              <a:gd name="connsiteY2" fmla="*/ 0 h 1511300"/>
              <a:gd name="connsiteX3" fmla="*/ 1511300 w 1511300"/>
              <a:gd name="connsiteY3" fmla="*/ 755650 h 1511300"/>
              <a:gd name="connsiteX4" fmla="*/ 755650 w 1511300"/>
              <a:gd name="connsiteY4" fmla="*/ 1511300 h 1511300"/>
              <a:gd name="connsiteX5" fmla="*/ 755650 w 1511300"/>
              <a:gd name="connsiteY5" fmla="*/ 83961 h 1511300"/>
              <a:gd name="connsiteX6" fmla="*/ 83961 w 1511300"/>
              <a:gd name="connsiteY6" fmla="*/ 755650 h 1511300"/>
              <a:gd name="connsiteX7" fmla="*/ 755650 w 1511300"/>
              <a:gd name="connsiteY7" fmla="*/ 1427339 h 1511300"/>
              <a:gd name="connsiteX8" fmla="*/ 1427339 w 1511300"/>
              <a:gd name="connsiteY8" fmla="*/ 755650 h 1511300"/>
              <a:gd name="connsiteX9" fmla="*/ 755650 w 1511300"/>
              <a:gd name="connsiteY9" fmla="*/ 83961 h 1511300"/>
              <a:gd name="connsiteX10" fmla="*/ 1259417 w 1511300"/>
              <a:gd name="connsiteY10" fmla="*/ 1049514 h 1511300"/>
              <a:gd name="connsiteX11" fmla="*/ 1175456 w 1511300"/>
              <a:gd name="connsiteY11" fmla="*/ 1049514 h 1511300"/>
              <a:gd name="connsiteX12" fmla="*/ 965553 w 1511300"/>
              <a:gd name="connsiteY12" fmla="*/ 839611 h 1511300"/>
              <a:gd name="connsiteX13" fmla="*/ 755650 w 1511300"/>
              <a:gd name="connsiteY13" fmla="*/ 1049514 h 1511300"/>
              <a:gd name="connsiteX14" fmla="*/ 671689 w 1511300"/>
              <a:gd name="connsiteY14" fmla="*/ 1049514 h 1511300"/>
              <a:gd name="connsiteX15" fmla="*/ 830124 w 1511300"/>
              <a:gd name="connsiteY15" fmla="*/ 788857 h 1511300"/>
              <a:gd name="connsiteX16" fmla="*/ 755650 w 1511300"/>
              <a:gd name="connsiteY16" fmla="*/ 629708 h 1511300"/>
              <a:gd name="connsiteX17" fmla="*/ 965553 w 1511300"/>
              <a:gd name="connsiteY17" fmla="*/ 419806 h 1511300"/>
              <a:gd name="connsiteX18" fmla="*/ 1175456 w 1511300"/>
              <a:gd name="connsiteY18" fmla="*/ 629708 h 1511300"/>
              <a:gd name="connsiteX19" fmla="*/ 1100982 w 1511300"/>
              <a:gd name="connsiteY19" fmla="*/ 788857 h 1511300"/>
              <a:gd name="connsiteX20" fmla="*/ 1259417 w 1511300"/>
              <a:gd name="connsiteY20" fmla="*/ 1049514 h 1511300"/>
              <a:gd name="connsiteX21" fmla="*/ 965553 w 1511300"/>
              <a:gd name="connsiteY21" fmla="*/ 503767 h 1511300"/>
              <a:gd name="connsiteX22" fmla="*/ 839611 w 1511300"/>
              <a:gd name="connsiteY22" fmla="*/ 629708 h 1511300"/>
              <a:gd name="connsiteX23" fmla="*/ 965553 w 1511300"/>
              <a:gd name="connsiteY23" fmla="*/ 755650 h 1511300"/>
              <a:gd name="connsiteX24" fmla="*/ 1091494 w 1511300"/>
              <a:gd name="connsiteY24" fmla="*/ 629708 h 1511300"/>
              <a:gd name="connsiteX25" fmla="*/ 965553 w 1511300"/>
              <a:gd name="connsiteY25" fmla="*/ 503767 h 1511300"/>
              <a:gd name="connsiteX26" fmla="*/ 293864 w 1511300"/>
              <a:gd name="connsiteY26" fmla="*/ 755650 h 1511300"/>
              <a:gd name="connsiteX27" fmla="*/ 671689 w 1511300"/>
              <a:gd name="connsiteY27" fmla="*/ 755650 h 1511300"/>
              <a:gd name="connsiteX28" fmla="*/ 671689 w 1511300"/>
              <a:gd name="connsiteY28" fmla="*/ 839611 h 1511300"/>
              <a:gd name="connsiteX29" fmla="*/ 293864 w 1511300"/>
              <a:gd name="connsiteY29" fmla="*/ 839611 h 1511300"/>
              <a:gd name="connsiteX30" fmla="*/ 293864 w 1511300"/>
              <a:gd name="connsiteY30" fmla="*/ 755650 h 1511300"/>
              <a:gd name="connsiteX31" fmla="*/ 293864 w 1511300"/>
              <a:gd name="connsiteY31" fmla="*/ 545747 h 1511300"/>
              <a:gd name="connsiteX32" fmla="*/ 671689 w 1511300"/>
              <a:gd name="connsiteY32" fmla="*/ 545747 h 1511300"/>
              <a:gd name="connsiteX33" fmla="*/ 671689 w 1511300"/>
              <a:gd name="connsiteY33" fmla="*/ 629708 h 1511300"/>
              <a:gd name="connsiteX34" fmla="*/ 293864 w 1511300"/>
              <a:gd name="connsiteY34" fmla="*/ 629708 h 1511300"/>
              <a:gd name="connsiteX35" fmla="*/ 293864 w 1511300"/>
              <a:gd name="connsiteY35" fmla="*/ 545747 h 1511300"/>
              <a:gd name="connsiteX36" fmla="*/ 587728 w 1511300"/>
              <a:gd name="connsiteY36" fmla="*/ 1049514 h 1511300"/>
              <a:gd name="connsiteX37" fmla="*/ 293864 w 1511300"/>
              <a:gd name="connsiteY37" fmla="*/ 1049514 h 1511300"/>
              <a:gd name="connsiteX38" fmla="*/ 293864 w 1511300"/>
              <a:gd name="connsiteY38" fmla="*/ 965553 h 1511300"/>
              <a:gd name="connsiteX39" fmla="*/ 587728 w 1511300"/>
              <a:gd name="connsiteY39" fmla="*/ 965553 h 1511300"/>
              <a:gd name="connsiteX40" fmla="*/ 587728 w 1511300"/>
              <a:gd name="connsiteY40" fmla="*/ 1049514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1300" h="1511300">
                <a:moveTo>
                  <a:pt x="755650" y="1511300"/>
                </a:moveTo>
                <a:cubicBezTo>
                  <a:pt x="338321" y="1511300"/>
                  <a:pt x="0" y="1172979"/>
                  <a:pt x="0" y="755650"/>
                </a:cubicBezTo>
                <a:cubicBezTo>
                  <a:pt x="0" y="338321"/>
                  <a:pt x="338321" y="0"/>
                  <a:pt x="755650" y="0"/>
                </a:cubicBezTo>
                <a:cubicBezTo>
                  <a:pt x="1172979" y="0"/>
                  <a:pt x="1511300" y="338321"/>
                  <a:pt x="1511300" y="755650"/>
                </a:cubicBezTo>
                <a:cubicBezTo>
                  <a:pt x="1511300" y="1172979"/>
                  <a:pt x="1172979" y="1511300"/>
                  <a:pt x="755650" y="1511300"/>
                </a:cubicBezTo>
                <a:close/>
                <a:moveTo>
                  <a:pt x="755650" y="83961"/>
                </a:moveTo>
                <a:cubicBezTo>
                  <a:pt x="384710" y="83961"/>
                  <a:pt x="83961" y="384668"/>
                  <a:pt x="83961" y="755650"/>
                </a:cubicBezTo>
                <a:cubicBezTo>
                  <a:pt x="83961" y="1126632"/>
                  <a:pt x="384710" y="1427339"/>
                  <a:pt x="755650" y="1427339"/>
                </a:cubicBezTo>
                <a:cubicBezTo>
                  <a:pt x="1126632" y="1427339"/>
                  <a:pt x="1427339" y="1126632"/>
                  <a:pt x="1427339" y="755650"/>
                </a:cubicBezTo>
                <a:cubicBezTo>
                  <a:pt x="1427339" y="384668"/>
                  <a:pt x="1126632" y="83961"/>
                  <a:pt x="755650" y="83961"/>
                </a:cubicBezTo>
                <a:close/>
                <a:moveTo>
                  <a:pt x="1259417" y="1049514"/>
                </a:moveTo>
                <a:lnTo>
                  <a:pt x="1175456" y="1049514"/>
                </a:lnTo>
                <a:cubicBezTo>
                  <a:pt x="1175456" y="933606"/>
                  <a:pt x="1081461" y="839611"/>
                  <a:pt x="965553" y="839611"/>
                </a:cubicBezTo>
                <a:cubicBezTo>
                  <a:pt x="849603" y="839611"/>
                  <a:pt x="755650" y="933606"/>
                  <a:pt x="755650" y="1049514"/>
                </a:cubicBezTo>
                <a:lnTo>
                  <a:pt x="671689" y="1049514"/>
                </a:lnTo>
                <a:cubicBezTo>
                  <a:pt x="671689" y="936082"/>
                  <a:pt x="736045" y="837848"/>
                  <a:pt x="830124" y="788857"/>
                </a:cubicBezTo>
                <a:cubicBezTo>
                  <a:pt x="784952" y="750360"/>
                  <a:pt x="755650" y="693729"/>
                  <a:pt x="755650" y="629708"/>
                </a:cubicBezTo>
                <a:cubicBezTo>
                  <a:pt x="755650" y="513800"/>
                  <a:pt x="849603" y="419806"/>
                  <a:pt x="965553" y="419806"/>
                </a:cubicBezTo>
                <a:cubicBezTo>
                  <a:pt x="1081461" y="419806"/>
                  <a:pt x="1175456" y="513800"/>
                  <a:pt x="1175456" y="629708"/>
                </a:cubicBezTo>
                <a:cubicBezTo>
                  <a:pt x="1175456" y="693729"/>
                  <a:pt x="1146195" y="750360"/>
                  <a:pt x="1100982" y="788857"/>
                </a:cubicBezTo>
                <a:cubicBezTo>
                  <a:pt x="1195061" y="837848"/>
                  <a:pt x="1259417" y="936082"/>
                  <a:pt x="1259417" y="1049514"/>
                </a:cubicBezTo>
                <a:close/>
                <a:moveTo>
                  <a:pt x="965553" y="503767"/>
                </a:moveTo>
                <a:cubicBezTo>
                  <a:pt x="895991" y="503767"/>
                  <a:pt x="839611" y="560147"/>
                  <a:pt x="839611" y="629708"/>
                </a:cubicBezTo>
                <a:cubicBezTo>
                  <a:pt x="839611" y="699270"/>
                  <a:pt x="895991" y="755650"/>
                  <a:pt x="965553" y="755650"/>
                </a:cubicBezTo>
                <a:cubicBezTo>
                  <a:pt x="1035115" y="755650"/>
                  <a:pt x="1091494" y="699270"/>
                  <a:pt x="1091494" y="629708"/>
                </a:cubicBezTo>
                <a:cubicBezTo>
                  <a:pt x="1091494" y="560147"/>
                  <a:pt x="1035115" y="503767"/>
                  <a:pt x="965553" y="503767"/>
                </a:cubicBezTo>
                <a:close/>
                <a:moveTo>
                  <a:pt x="293864" y="755650"/>
                </a:moveTo>
                <a:lnTo>
                  <a:pt x="671689" y="755650"/>
                </a:lnTo>
                <a:lnTo>
                  <a:pt x="671689" y="839611"/>
                </a:lnTo>
                <a:lnTo>
                  <a:pt x="293864" y="839611"/>
                </a:lnTo>
                <a:lnTo>
                  <a:pt x="293864" y="755650"/>
                </a:lnTo>
                <a:close/>
                <a:moveTo>
                  <a:pt x="293864" y="545747"/>
                </a:moveTo>
                <a:lnTo>
                  <a:pt x="671689" y="545747"/>
                </a:lnTo>
                <a:lnTo>
                  <a:pt x="671689" y="629708"/>
                </a:lnTo>
                <a:lnTo>
                  <a:pt x="293864" y="629708"/>
                </a:lnTo>
                <a:lnTo>
                  <a:pt x="293864" y="545747"/>
                </a:lnTo>
                <a:close/>
                <a:moveTo>
                  <a:pt x="587728" y="1049514"/>
                </a:moveTo>
                <a:lnTo>
                  <a:pt x="293864" y="1049514"/>
                </a:lnTo>
                <a:lnTo>
                  <a:pt x="293864" y="965553"/>
                </a:lnTo>
                <a:lnTo>
                  <a:pt x="587728" y="965553"/>
                </a:lnTo>
                <a:lnTo>
                  <a:pt x="587728" y="1049514"/>
                </a:ln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14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9969" tIns="54984" rIns="109969" bIns="54984" numCol="1" spcCol="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  <a:sym typeface="Arial" panose="0208060402020202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349454" y="5295497"/>
            <a:ext cx="2923323" cy="605932"/>
            <a:chOff x="1829920" y="4419459"/>
            <a:chExt cx="1977079" cy="409799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829920" y="4419459"/>
              <a:ext cx="1977079" cy="409798"/>
            </a:xfrm>
            <a:custGeom>
              <a:avLst/>
              <a:gdLst>
                <a:gd name="connsiteX0" fmla="*/ 1608606 w 1977079"/>
                <a:gd name="connsiteY0" fmla="*/ 141 h 409798"/>
                <a:gd name="connsiteX1" fmla="*/ 1865186 w 1977079"/>
                <a:gd name="connsiteY1" fmla="*/ 24474 h 409798"/>
                <a:gd name="connsiteX2" fmla="*/ 1977079 w 1977079"/>
                <a:gd name="connsiteY2" fmla="*/ 41638 h 409798"/>
                <a:gd name="connsiteX3" fmla="*/ 1952513 w 1977079"/>
                <a:gd name="connsiteY3" fmla="*/ 63966 h 409798"/>
                <a:gd name="connsiteX4" fmla="*/ 989166 w 1977079"/>
                <a:gd name="connsiteY4" fmla="*/ 409798 h 409798"/>
                <a:gd name="connsiteX5" fmla="*/ 25820 w 1977079"/>
                <a:gd name="connsiteY5" fmla="*/ 63966 h 409798"/>
                <a:gd name="connsiteX6" fmla="*/ 0 w 1977079"/>
                <a:gd name="connsiteY6" fmla="*/ 40499 h 409798"/>
                <a:gd name="connsiteX7" fmla="*/ 90271 w 1977079"/>
                <a:gd name="connsiteY7" fmla="*/ 23052 h 409798"/>
                <a:gd name="connsiteX8" fmla="*/ 198906 w 1977079"/>
                <a:gd name="connsiteY8" fmla="*/ 9666 h 409798"/>
                <a:gd name="connsiteX9" fmla="*/ 875181 w 1977079"/>
                <a:gd name="connsiteY9" fmla="*/ 114441 h 409798"/>
                <a:gd name="connsiteX10" fmla="*/ 1608606 w 1977079"/>
                <a:gd name="connsiteY10" fmla="*/ 141 h 40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7079" h="409798">
                  <a:moveTo>
                    <a:pt x="1608606" y="141"/>
                  </a:moveTo>
                  <a:cubicBezTo>
                    <a:pt x="1676869" y="1332"/>
                    <a:pt x="1767555" y="10857"/>
                    <a:pt x="1865186" y="24474"/>
                  </a:cubicBezTo>
                  <a:lnTo>
                    <a:pt x="1977079" y="41638"/>
                  </a:lnTo>
                  <a:lnTo>
                    <a:pt x="1952513" y="63966"/>
                  </a:lnTo>
                  <a:cubicBezTo>
                    <a:pt x="1690722" y="280014"/>
                    <a:pt x="1355100" y="409798"/>
                    <a:pt x="989166" y="409798"/>
                  </a:cubicBezTo>
                  <a:cubicBezTo>
                    <a:pt x="623232" y="409798"/>
                    <a:pt x="287610" y="280014"/>
                    <a:pt x="25820" y="63966"/>
                  </a:cubicBezTo>
                  <a:lnTo>
                    <a:pt x="0" y="40499"/>
                  </a:lnTo>
                  <a:lnTo>
                    <a:pt x="90271" y="23052"/>
                  </a:lnTo>
                  <a:cubicBezTo>
                    <a:pt x="129205" y="16686"/>
                    <a:pt x="165767" y="12048"/>
                    <a:pt x="198906" y="9666"/>
                  </a:cubicBezTo>
                  <a:cubicBezTo>
                    <a:pt x="464019" y="-9384"/>
                    <a:pt x="640231" y="116028"/>
                    <a:pt x="875181" y="114441"/>
                  </a:cubicBezTo>
                  <a:cubicBezTo>
                    <a:pt x="1110131" y="112853"/>
                    <a:pt x="1335556" y="-4621"/>
                    <a:pt x="1608606" y="141"/>
                  </a:cubicBezTo>
                  <a:close/>
                </a:path>
              </a:pathLst>
            </a:custGeom>
            <a:gradFill>
              <a:gsLst>
                <a:gs pos="100000">
                  <a:schemeClr val="tx1">
                    <a:alpha val="4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906067" y="4426143"/>
              <a:ext cx="1762292" cy="403115"/>
            </a:xfrm>
            <a:custGeom>
              <a:avLst/>
              <a:gdLst>
                <a:gd name="connsiteX0" fmla="*/ 334213 w 1762292"/>
                <a:gd name="connsiteY0" fmla="*/ 1078 h 403115"/>
                <a:gd name="connsiteX1" fmla="*/ 1103833 w 1762292"/>
                <a:gd name="connsiteY1" fmla="*/ 153478 h 403115"/>
                <a:gd name="connsiteX2" fmla="*/ 1568653 w 1762292"/>
                <a:gd name="connsiteY2" fmla="*/ 100138 h 403115"/>
                <a:gd name="connsiteX3" fmla="*/ 1718434 w 1762292"/>
                <a:gd name="connsiteY3" fmla="*/ 130023 h 403115"/>
                <a:gd name="connsiteX4" fmla="*/ 1762292 w 1762292"/>
                <a:gd name="connsiteY4" fmla="*/ 142585 h 403115"/>
                <a:gd name="connsiteX5" fmla="*/ 1759775 w 1762292"/>
                <a:gd name="connsiteY5" fmla="*/ 144467 h 403115"/>
                <a:gd name="connsiteX6" fmla="*/ 913018 w 1762292"/>
                <a:gd name="connsiteY6" fmla="*/ 403115 h 403115"/>
                <a:gd name="connsiteX7" fmla="*/ 66261 w 1762292"/>
                <a:gd name="connsiteY7" fmla="*/ 144467 h 403115"/>
                <a:gd name="connsiteX8" fmla="*/ 0 w 1762292"/>
                <a:gd name="connsiteY8" fmla="*/ 94918 h 403115"/>
                <a:gd name="connsiteX9" fmla="*/ 17507 w 1762292"/>
                <a:gd name="connsiteY9" fmla="*/ 85851 h 403115"/>
                <a:gd name="connsiteX10" fmla="*/ 334213 w 1762292"/>
                <a:gd name="connsiteY10" fmla="*/ 1078 h 40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292" h="403115">
                  <a:moveTo>
                    <a:pt x="334213" y="1078"/>
                  </a:moveTo>
                  <a:cubicBezTo>
                    <a:pt x="562813" y="-14162"/>
                    <a:pt x="898093" y="136968"/>
                    <a:pt x="1103833" y="153478"/>
                  </a:cubicBezTo>
                  <a:cubicBezTo>
                    <a:pt x="1309573" y="169988"/>
                    <a:pt x="1398473" y="76008"/>
                    <a:pt x="1568653" y="100138"/>
                  </a:cubicBezTo>
                  <a:cubicBezTo>
                    <a:pt x="1611198" y="106171"/>
                    <a:pt x="1663268" y="116569"/>
                    <a:pt x="1718434" y="130023"/>
                  </a:cubicBezTo>
                  <a:lnTo>
                    <a:pt x="1762292" y="142585"/>
                  </a:lnTo>
                  <a:lnTo>
                    <a:pt x="1759775" y="144467"/>
                  </a:lnTo>
                  <a:cubicBezTo>
                    <a:pt x="1518064" y="307764"/>
                    <a:pt x="1226676" y="403115"/>
                    <a:pt x="913018" y="403115"/>
                  </a:cubicBezTo>
                  <a:cubicBezTo>
                    <a:pt x="599360" y="403115"/>
                    <a:pt x="307973" y="307764"/>
                    <a:pt x="66261" y="144467"/>
                  </a:cubicBezTo>
                  <a:lnTo>
                    <a:pt x="0" y="94918"/>
                  </a:lnTo>
                  <a:lnTo>
                    <a:pt x="17507" y="85851"/>
                  </a:lnTo>
                  <a:cubicBezTo>
                    <a:pt x="116091" y="41083"/>
                    <a:pt x="219913" y="8698"/>
                    <a:pt x="334213" y="1078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  <a:ln w="635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  <a:noAutofit/>
            </a:bodyPr>
            <a:lstStyle/>
            <a:p>
              <a:pPr marL="0" marR="0" lvl="0" indent="0" algn="l" defTabSz="109982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61" name="椭圆 60"/>
          <p:cNvSpPr/>
          <p:nvPr/>
        </p:nvSpPr>
        <p:spPr>
          <a:xfrm>
            <a:off x="6426150" y="1311853"/>
            <a:ext cx="4769934" cy="4700520"/>
          </a:xfrm>
          <a:prstGeom prst="ellipse">
            <a:avLst/>
          </a:prstGeom>
          <a:noFill/>
          <a:ln w="6350" cap="flat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no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971346" y="1973864"/>
            <a:ext cx="1444805" cy="1332114"/>
            <a:chOff x="9141405" y="2613434"/>
            <a:chExt cx="1175138" cy="1083480"/>
          </a:xfrm>
        </p:grpSpPr>
        <p:sp>
          <p:nvSpPr>
            <p:cNvPr id="74" name="等腰三角形 73"/>
            <p:cNvSpPr/>
            <p:nvPr/>
          </p:nvSpPr>
          <p:spPr>
            <a:xfrm>
              <a:off x="9141405" y="3026386"/>
              <a:ext cx="104874" cy="90408"/>
            </a:xfrm>
            <a:prstGeom prst="triangl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251326" y="3563704"/>
              <a:ext cx="65217" cy="6521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>
              <a:off x="10148473" y="2613434"/>
              <a:ext cx="75459" cy="65217"/>
            </a:xfrm>
            <a:prstGeom prst="parallelogram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77" name="菱形 76"/>
            <p:cNvSpPr/>
            <p:nvPr/>
          </p:nvSpPr>
          <p:spPr>
            <a:xfrm>
              <a:off x="9410442" y="3631697"/>
              <a:ext cx="65217" cy="65217"/>
            </a:xfrm>
            <a:prstGeom prst="diamond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Arial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2674545" y="3146643"/>
            <a:ext cx="143154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1099820" rtl="0" eaLnBrk="1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Tx/>
              <a:buNone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Grep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  <a:sym typeface="Arial"/>
              </a:rPr>
              <a:t>命令</a:t>
            </a:r>
          </a:p>
        </p:txBody>
      </p:sp>
      <p:sp>
        <p:nvSpPr>
          <p:cNvPr id="62" name="文本框 99"/>
          <p:cNvSpPr txBox="1"/>
          <p:nvPr/>
        </p:nvSpPr>
        <p:spPr>
          <a:xfrm>
            <a:off x="2040324" y="3656682"/>
            <a:ext cx="3282746" cy="287508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defTabSz="10998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1.</a:t>
            </a: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作用</a:t>
            </a:r>
          </a:p>
          <a:p>
            <a:pPr lvl="0" defTabSz="10998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          </a:t>
            </a: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Linux</a:t>
            </a: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系统中</a:t>
            </a: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grep</a:t>
            </a: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命令是一种强大的文本搜索工具，它能使用正则表达式搜索文本，并把匹 配的行打印出来。</a:t>
            </a: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grep</a:t>
            </a: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全称是</a:t>
            </a: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Global Regular Expression Print</a:t>
            </a: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，表示全局正则表达式版本，它的使用权限是所有用户。</a:t>
            </a:r>
          </a:p>
          <a:p>
            <a:pPr lvl="0" defTabSz="10998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2.</a:t>
            </a: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格式</a:t>
            </a:r>
          </a:p>
          <a:p>
            <a:pPr lvl="0" defTabSz="10998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zh-CN" altLang="en-US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        </a:t>
            </a:r>
            <a:r>
              <a:rPr lang="en-US" altLang="zh-CN" sz="14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grep [OPTIONS] PATTERN [FILE...]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+mn-ea"/>
              <a:cs typeface="+mn-cs"/>
              <a:sym typeface="SimSun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349454" y="3146643"/>
            <a:ext cx="3077493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ctr" defTabSz="109982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lang="en-US" altLang="zh-CN" sz="2800" dirty="0">
                <a:latin typeface="+mj-ea"/>
                <a:ea typeface="+mj-ea"/>
                <a:sym typeface="Arial"/>
              </a:rPr>
              <a:t>VS code</a:t>
            </a:r>
            <a:endParaRPr lang="zh-CN" altLang="en-US" sz="2800" dirty="0">
              <a:latin typeface="+mj-ea"/>
              <a:ea typeface="+mj-ea"/>
              <a:sym typeface="Arial"/>
            </a:endParaRPr>
          </a:p>
        </p:txBody>
      </p:sp>
      <p:sp>
        <p:nvSpPr>
          <p:cNvPr id="63" name="文本框 99"/>
          <p:cNvSpPr txBox="1"/>
          <p:nvPr/>
        </p:nvSpPr>
        <p:spPr>
          <a:xfrm>
            <a:off x="7168769" y="3757517"/>
            <a:ext cx="3284696" cy="106862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 defTabSz="10998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利用虚拟机的共享文件夹功能，将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pintos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的文件传到桌面，用</a:t>
            </a:r>
            <a:r>
              <a:rPr lang="en-US" altLang="zh-CN" sz="1600" dirty="0">
                <a:solidFill>
                  <a:schemeClr val="tx1">
                    <a:alpha val="75000"/>
                  </a:schemeClr>
                </a:solidFill>
                <a:latin typeface="+mn-ea"/>
                <a:sym typeface="SimSun" pitchFamily="2" charset="-122"/>
              </a:rPr>
              <a:t>VS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code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进行编辑，比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grep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+mn-ea"/>
                <a:cs typeface="+mn-cs"/>
                <a:sym typeface="SimSun" pitchFamily="2" charset="-122"/>
              </a:rPr>
              <a:t>更加方便</a:t>
            </a:r>
          </a:p>
        </p:txBody>
      </p:sp>
      <p:sp>
        <p:nvSpPr>
          <p:cNvPr id="78" name="等腰三角形 77"/>
          <p:cNvSpPr/>
          <p:nvPr/>
        </p:nvSpPr>
        <p:spPr>
          <a:xfrm flipV="1">
            <a:off x="3320568" y="3683691"/>
            <a:ext cx="139504" cy="120264"/>
          </a:xfrm>
          <a:prstGeom prst="triangl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  <p:sp>
        <p:nvSpPr>
          <p:cNvPr id="79" name="等腰三角形 78"/>
          <p:cNvSpPr/>
          <p:nvPr/>
        </p:nvSpPr>
        <p:spPr>
          <a:xfrm flipV="1">
            <a:off x="8741364" y="3683691"/>
            <a:ext cx="139504" cy="120264"/>
          </a:xfrm>
          <a:prstGeom prst="triangle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平行四边形 100"/>
          <p:cNvSpPr/>
          <p:nvPr/>
        </p:nvSpPr>
        <p:spPr>
          <a:xfrm>
            <a:off x="6117982" y="1876298"/>
            <a:ext cx="4540021" cy="1791475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sp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68" name="Shape 2023"/>
          <p:cNvSpPr/>
          <p:nvPr/>
        </p:nvSpPr>
        <p:spPr>
          <a:xfrm>
            <a:off x="6483432" y="2482009"/>
            <a:ext cx="3793359" cy="2897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80604020202020204" pitchFamily="34" charset="0"/>
              <a:buChar char="•"/>
              <a:defRPr/>
            </a:pPr>
            <a:endParaRPr lang="zh-CN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文本框 24"/>
          <p:cNvSpPr txBox="1"/>
          <p:nvPr/>
        </p:nvSpPr>
        <p:spPr>
          <a:xfrm>
            <a:off x="6479093" y="1995123"/>
            <a:ext cx="12573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483432" y="2467722"/>
            <a:ext cx="808636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: 空心 17"/>
          <p:cNvSpPr/>
          <p:nvPr/>
        </p:nvSpPr>
        <p:spPr>
          <a:xfrm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圆: 空心 118"/>
          <p:cNvSpPr/>
          <p:nvPr/>
        </p:nvSpPr>
        <p:spPr>
          <a:xfrm rot="10800000">
            <a:off x="116114" y="-2550886"/>
            <a:ext cx="11959772" cy="11959772"/>
          </a:xfrm>
          <a:prstGeom prst="donut">
            <a:avLst>
              <a:gd name="adj" fmla="val 1483"/>
            </a:avLst>
          </a:prstGeom>
          <a:gradFill>
            <a:gsLst>
              <a:gs pos="62000">
                <a:schemeClr val="accent1"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9000000" scaled="0"/>
          </a:gradFill>
          <a:ln w="6350" cap="flat" cmpd="sng" algn="ctr">
            <a:gradFill>
              <a:gsLst>
                <a:gs pos="100000">
                  <a:schemeClr val="accent2"/>
                </a:gs>
                <a:gs pos="58000">
                  <a:schemeClr val="accent2">
                    <a:alpha val="0"/>
                  </a:schemeClr>
                </a:gs>
              </a:gsLst>
              <a:lin ang="8400000" scaled="0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4" name="平行四边形 103"/>
          <p:cNvSpPr/>
          <p:nvPr/>
        </p:nvSpPr>
        <p:spPr>
          <a:xfrm>
            <a:off x="6117982" y="4078734"/>
            <a:ext cx="4540021" cy="2115691"/>
          </a:xfrm>
          <a:prstGeom prst="parallelogram">
            <a:avLst/>
          </a:prstGeom>
          <a:noFill/>
          <a:ln w="6350" cap="flat">
            <a:gradFill>
              <a:gsLst>
                <a:gs pos="0">
                  <a:schemeClr val="accent1">
                    <a:alpha val="60000"/>
                  </a:schemeClr>
                </a:gs>
                <a:gs pos="54000">
                  <a:schemeClr val="accent1">
                    <a:alpha val="0"/>
                  </a:schemeClr>
                </a:gs>
              </a:gsLst>
              <a:lin ang="8100000" scaled="0"/>
            </a:gra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983" tIns="54983" rIns="54983" bIns="54983" numCol="1" spcCol="38100" rtlCol="0" fromWordArt="0" anchor="ctr" anchorCtr="0" forceAA="0" compatLnSpc="1">
            <a:spAutoFit/>
          </a:bodyPr>
          <a:lstStyle/>
          <a:p>
            <a:pPr marL="0" marR="0" lvl="0" indent="0" algn="l" defTabSz="109982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76" name="Shape 2023"/>
          <p:cNvSpPr/>
          <p:nvPr/>
        </p:nvSpPr>
        <p:spPr>
          <a:xfrm>
            <a:off x="6479093" y="4614295"/>
            <a:ext cx="3630354" cy="28873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prstClr val="white"/>
              </a:buClr>
              <a:buFont typeface="Arial" panose="02080604020202020204" pitchFamily="34" charset="0"/>
              <a:buChar char="•"/>
              <a:defRPr/>
            </a:pPr>
            <a:endParaRPr lang="zh-CN" altLang="en-US" sz="14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79" name="文本框 24"/>
          <p:cNvSpPr txBox="1"/>
          <p:nvPr/>
        </p:nvSpPr>
        <p:spPr>
          <a:xfrm>
            <a:off x="6479093" y="4136934"/>
            <a:ext cx="24765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6483432" y="4614314"/>
            <a:ext cx="808636" cy="0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图形 21"/>
          <p:cNvGrpSpPr/>
          <p:nvPr/>
        </p:nvGrpSpPr>
        <p:grpSpPr>
          <a:xfrm>
            <a:off x="8569235" y="1597408"/>
            <a:ext cx="1905000" cy="1905000"/>
            <a:chOff x="7016832" y="2476500"/>
            <a:chExt cx="1905000" cy="1905000"/>
          </a:xfr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7788357" y="3107055"/>
              <a:ext cx="364629" cy="364629"/>
            </a:xfrm>
            <a:custGeom>
              <a:avLst/>
              <a:gdLst>
                <a:gd name="connsiteX0" fmla="*/ 182880 w 364628"/>
                <a:gd name="connsiteY0" fmla="*/ 365760 h 364628"/>
                <a:gd name="connsiteX1" fmla="*/ 0 w 364628"/>
                <a:gd name="connsiteY1" fmla="*/ 182880 h 364628"/>
                <a:gd name="connsiteX2" fmla="*/ 182880 w 364628"/>
                <a:gd name="connsiteY2" fmla="*/ 0 h 364628"/>
                <a:gd name="connsiteX3" fmla="*/ 365760 w 364628"/>
                <a:gd name="connsiteY3" fmla="*/ 182880 h 364628"/>
                <a:gd name="connsiteX4" fmla="*/ 182880 w 364628"/>
                <a:gd name="connsiteY4" fmla="*/ 365760 h 364628"/>
                <a:gd name="connsiteX5" fmla="*/ 182880 w 364628"/>
                <a:gd name="connsiteY5" fmla="*/ 38100 h 364628"/>
                <a:gd name="connsiteX6" fmla="*/ 38100 w 364628"/>
                <a:gd name="connsiteY6" fmla="*/ 182880 h 364628"/>
                <a:gd name="connsiteX7" fmla="*/ 182880 w 364628"/>
                <a:gd name="connsiteY7" fmla="*/ 327660 h 364628"/>
                <a:gd name="connsiteX8" fmla="*/ 327660 w 364628"/>
                <a:gd name="connsiteY8" fmla="*/ 182880 h 364628"/>
                <a:gd name="connsiteX9" fmla="*/ 182880 w 364628"/>
                <a:gd name="connsiteY9" fmla="*/ 38100 h 364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628" h="364628">
                  <a:moveTo>
                    <a:pt x="182880" y="365760"/>
                  </a:moveTo>
                  <a:cubicBezTo>
                    <a:pt x="81915" y="365760"/>
                    <a:pt x="0" y="283845"/>
                    <a:pt x="0" y="182880"/>
                  </a:cubicBezTo>
                  <a:cubicBezTo>
                    <a:pt x="0" y="81915"/>
                    <a:pt x="81915" y="0"/>
                    <a:pt x="182880" y="0"/>
                  </a:cubicBezTo>
                  <a:cubicBezTo>
                    <a:pt x="283845" y="0"/>
                    <a:pt x="365760" y="81915"/>
                    <a:pt x="365760" y="182880"/>
                  </a:cubicBezTo>
                  <a:cubicBezTo>
                    <a:pt x="365760" y="283845"/>
                    <a:pt x="283845" y="365760"/>
                    <a:pt x="182880" y="365760"/>
                  </a:cubicBezTo>
                  <a:close/>
                  <a:moveTo>
                    <a:pt x="182880" y="38100"/>
                  </a:moveTo>
                  <a:cubicBezTo>
                    <a:pt x="102870" y="38100"/>
                    <a:pt x="38100" y="102870"/>
                    <a:pt x="38100" y="182880"/>
                  </a:cubicBezTo>
                  <a:cubicBezTo>
                    <a:pt x="38100" y="262890"/>
                    <a:pt x="102870" y="327660"/>
                    <a:pt x="182880" y="327660"/>
                  </a:cubicBezTo>
                  <a:cubicBezTo>
                    <a:pt x="262890" y="327660"/>
                    <a:pt x="327660" y="262890"/>
                    <a:pt x="327660" y="182880"/>
                  </a:cubicBezTo>
                  <a:cubicBezTo>
                    <a:pt x="327660" y="102870"/>
                    <a:pt x="262890" y="38100"/>
                    <a:pt x="182880" y="381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7209392" y="2886562"/>
              <a:ext cx="779487" cy="1307827"/>
            </a:xfrm>
            <a:custGeom>
              <a:avLst/>
              <a:gdLst>
                <a:gd name="connsiteX0" fmla="*/ 761845 w 779487"/>
                <a:gd name="connsiteY0" fmla="*/ 1308248 h 1307827"/>
                <a:gd name="connsiteX1" fmla="*/ 742795 w 779487"/>
                <a:gd name="connsiteY1" fmla="*/ 1289198 h 1307827"/>
                <a:gd name="connsiteX2" fmla="*/ 742795 w 779487"/>
                <a:gd name="connsiteY2" fmla="*/ 567203 h 1307827"/>
                <a:gd name="connsiteX3" fmla="*/ 761845 w 779487"/>
                <a:gd name="connsiteY3" fmla="*/ 548153 h 1307827"/>
                <a:gd name="connsiteX4" fmla="*/ 780895 w 779487"/>
                <a:gd name="connsiteY4" fmla="*/ 567203 h 1307827"/>
                <a:gd name="connsiteX5" fmla="*/ 780895 w 779487"/>
                <a:gd name="connsiteY5" fmla="*/ 1287293 h 1307827"/>
                <a:gd name="connsiteX6" fmla="*/ 761845 w 779487"/>
                <a:gd name="connsiteY6" fmla="*/ 1308248 h 1307827"/>
                <a:gd name="connsiteX7" fmla="*/ 403705 w 779487"/>
                <a:gd name="connsiteY7" fmla="*/ 671978 h 1307827"/>
                <a:gd name="connsiteX8" fmla="*/ 390370 w 779487"/>
                <a:gd name="connsiteY8" fmla="*/ 666263 h 1307827"/>
                <a:gd name="connsiteX9" fmla="*/ 255115 w 779487"/>
                <a:gd name="connsiteY9" fmla="*/ 378608 h 1307827"/>
                <a:gd name="connsiteX10" fmla="*/ 390370 w 779487"/>
                <a:gd name="connsiteY10" fmla="*/ 125243 h 1307827"/>
                <a:gd name="connsiteX11" fmla="*/ 417040 w 779487"/>
                <a:gd name="connsiteY11" fmla="*/ 129053 h 1307827"/>
                <a:gd name="connsiteX12" fmla="*/ 413230 w 779487"/>
                <a:gd name="connsiteY12" fmla="*/ 155723 h 1307827"/>
                <a:gd name="connsiteX13" fmla="*/ 291310 w 779487"/>
                <a:gd name="connsiteY13" fmla="*/ 380513 h 1307827"/>
                <a:gd name="connsiteX14" fmla="*/ 415135 w 779487"/>
                <a:gd name="connsiteY14" fmla="*/ 639593 h 1307827"/>
                <a:gd name="connsiteX15" fmla="*/ 415135 w 779487"/>
                <a:gd name="connsiteY15" fmla="*/ 666263 h 1307827"/>
                <a:gd name="connsiteX16" fmla="*/ 403705 w 779487"/>
                <a:gd name="connsiteY16" fmla="*/ 671978 h 1307827"/>
                <a:gd name="connsiteX17" fmla="*/ 203680 w 779487"/>
                <a:gd name="connsiteY17" fmla="*/ 782468 h 1307827"/>
                <a:gd name="connsiteX18" fmla="*/ 190345 w 779487"/>
                <a:gd name="connsiteY18" fmla="*/ 776753 h 1307827"/>
                <a:gd name="connsiteX19" fmla="*/ 1750 w 779487"/>
                <a:gd name="connsiteY19" fmla="*/ 334793 h 1307827"/>
                <a:gd name="connsiteX20" fmla="*/ 192250 w 779487"/>
                <a:gd name="connsiteY20" fmla="*/ 3323 h 1307827"/>
                <a:gd name="connsiteX21" fmla="*/ 218920 w 779487"/>
                <a:gd name="connsiteY21" fmla="*/ 7133 h 1307827"/>
                <a:gd name="connsiteX22" fmla="*/ 215110 w 779487"/>
                <a:gd name="connsiteY22" fmla="*/ 33803 h 1307827"/>
                <a:gd name="connsiteX23" fmla="*/ 39850 w 779487"/>
                <a:gd name="connsiteY23" fmla="*/ 338603 h 1307827"/>
                <a:gd name="connsiteX24" fmla="*/ 217015 w 779487"/>
                <a:gd name="connsiteY24" fmla="*/ 750083 h 1307827"/>
                <a:gd name="connsiteX25" fmla="*/ 217015 w 779487"/>
                <a:gd name="connsiteY25" fmla="*/ 776753 h 1307827"/>
                <a:gd name="connsiteX26" fmla="*/ 203680 w 779487"/>
                <a:gd name="connsiteY26" fmla="*/ 782468 h 130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79487" h="1307827">
                  <a:moveTo>
                    <a:pt x="761845" y="1308248"/>
                  </a:moveTo>
                  <a:cubicBezTo>
                    <a:pt x="750415" y="1308248"/>
                    <a:pt x="742795" y="1300628"/>
                    <a:pt x="742795" y="1289198"/>
                  </a:cubicBezTo>
                  <a:lnTo>
                    <a:pt x="742795" y="567203"/>
                  </a:lnTo>
                  <a:cubicBezTo>
                    <a:pt x="742795" y="555773"/>
                    <a:pt x="750415" y="548153"/>
                    <a:pt x="761845" y="548153"/>
                  </a:cubicBezTo>
                  <a:cubicBezTo>
                    <a:pt x="773275" y="548153"/>
                    <a:pt x="780895" y="555773"/>
                    <a:pt x="780895" y="567203"/>
                  </a:cubicBezTo>
                  <a:lnTo>
                    <a:pt x="780895" y="1287293"/>
                  </a:lnTo>
                  <a:cubicBezTo>
                    <a:pt x="780895" y="1298723"/>
                    <a:pt x="771370" y="1308248"/>
                    <a:pt x="761845" y="1308248"/>
                  </a:cubicBezTo>
                  <a:close/>
                  <a:moveTo>
                    <a:pt x="403705" y="671978"/>
                  </a:moveTo>
                  <a:cubicBezTo>
                    <a:pt x="397990" y="671978"/>
                    <a:pt x="394180" y="670073"/>
                    <a:pt x="390370" y="666263"/>
                  </a:cubicBezTo>
                  <a:cubicBezTo>
                    <a:pt x="295120" y="574823"/>
                    <a:pt x="251305" y="477668"/>
                    <a:pt x="255115" y="378608"/>
                  </a:cubicBezTo>
                  <a:cubicBezTo>
                    <a:pt x="262735" y="228113"/>
                    <a:pt x="386560" y="129053"/>
                    <a:pt x="390370" y="125243"/>
                  </a:cubicBezTo>
                  <a:cubicBezTo>
                    <a:pt x="397990" y="119528"/>
                    <a:pt x="411325" y="119528"/>
                    <a:pt x="417040" y="129053"/>
                  </a:cubicBezTo>
                  <a:cubicBezTo>
                    <a:pt x="422755" y="136673"/>
                    <a:pt x="422755" y="150008"/>
                    <a:pt x="413230" y="155723"/>
                  </a:cubicBezTo>
                  <a:cubicBezTo>
                    <a:pt x="411325" y="155723"/>
                    <a:pt x="298930" y="247163"/>
                    <a:pt x="291310" y="380513"/>
                  </a:cubicBezTo>
                  <a:cubicBezTo>
                    <a:pt x="287500" y="468143"/>
                    <a:pt x="327505" y="553868"/>
                    <a:pt x="415135" y="639593"/>
                  </a:cubicBezTo>
                  <a:cubicBezTo>
                    <a:pt x="422755" y="647213"/>
                    <a:pt x="422755" y="658643"/>
                    <a:pt x="415135" y="666263"/>
                  </a:cubicBezTo>
                  <a:cubicBezTo>
                    <a:pt x="415135" y="670073"/>
                    <a:pt x="409420" y="671978"/>
                    <a:pt x="403705" y="671978"/>
                  </a:cubicBezTo>
                  <a:close/>
                  <a:moveTo>
                    <a:pt x="203680" y="782468"/>
                  </a:moveTo>
                  <a:cubicBezTo>
                    <a:pt x="197965" y="782468"/>
                    <a:pt x="194155" y="780563"/>
                    <a:pt x="190345" y="776753"/>
                  </a:cubicBezTo>
                  <a:cubicBezTo>
                    <a:pt x="51280" y="628163"/>
                    <a:pt x="-11585" y="479573"/>
                    <a:pt x="1750" y="334793"/>
                  </a:cubicBezTo>
                  <a:cubicBezTo>
                    <a:pt x="20800" y="130958"/>
                    <a:pt x="184630" y="9038"/>
                    <a:pt x="192250" y="3323"/>
                  </a:cubicBezTo>
                  <a:cubicBezTo>
                    <a:pt x="199870" y="-2392"/>
                    <a:pt x="213205" y="-487"/>
                    <a:pt x="218920" y="7133"/>
                  </a:cubicBezTo>
                  <a:cubicBezTo>
                    <a:pt x="224635" y="14753"/>
                    <a:pt x="222730" y="28088"/>
                    <a:pt x="215110" y="33803"/>
                  </a:cubicBezTo>
                  <a:cubicBezTo>
                    <a:pt x="213205" y="35708"/>
                    <a:pt x="56995" y="150008"/>
                    <a:pt x="39850" y="338603"/>
                  </a:cubicBezTo>
                  <a:cubicBezTo>
                    <a:pt x="26515" y="471953"/>
                    <a:pt x="87475" y="611018"/>
                    <a:pt x="217015" y="750083"/>
                  </a:cubicBezTo>
                  <a:cubicBezTo>
                    <a:pt x="224635" y="757703"/>
                    <a:pt x="224635" y="769133"/>
                    <a:pt x="217015" y="776753"/>
                  </a:cubicBezTo>
                  <a:cubicBezTo>
                    <a:pt x="213205" y="780563"/>
                    <a:pt x="207490" y="782468"/>
                    <a:pt x="203680" y="782468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8306427" y="2886075"/>
              <a:ext cx="422300" cy="781348"/>
            </a:xfrm>
            <a:custGeom>
              <a:avLst/>
              <a:gdLst>
                <a:gd name="connsiteX0" fmla="*/ 19140 w 422299"/>
                <a:gd name="connsiteY0" fmla="*/ 661035 h 781347"/>
                <a:gd name="connsiteX1" fmla="*/ 3900 w 422299"/>
                <a:gd name="connsiteY1" fmla="*/ 653415 h 781347"/>
                <a:gd name="connsiteX2" fmla="*/ 7710 w 422299"/>
                <a:gd name="connsiteY2" fmla="*/ 626745 h 781347"/>
                <a:gd name="connsiteX3" fmla="*/ 129630 w 422299"/>
                <a:gd name="connsiteY3" fmla="*/ 401955 h 781347"/>
                <a:gd name="connsiteX4" fmla="*/ 5805 w 422299"/>
                <a:gd name="connsiteY4" fmla="*/ 142875 h 781347"/>
                <a:gd name="connsiteX5" fmla="*/ 5805 w 422299"/>
                <a:gd name="connsiteY5" fmla="*/ 116205 h 781347"/>
                <a:gd name="connsiteX6" fmla="*/ 32475 w 422299"/>
                <a:gd name="connsiteY6" fmla="*/ 116205 h 781347"/>
                <a:gd name="connsiteX7" fmla="*/ 167730 w 422299"/>
                <a:gd name="connsiteY7" fmla="*/ 403860 h 781347"/>
                <a:gd name="connsiteX8" fmla="*/ 30570 w 422299"/>
                <a:gd name="connsiteY8" fmla="*/ 657225 h 781347"/>
                <a:gd name="connsiteX9" fmla="*/ 19140 w 422299"/>
                <a:gd name="connsiteY9" fmla="*/ 661035 h 781347"/>
                <a:gd name="connsiteX10" fmla="*/ 219165 w 422299"/>
                <a:gd name="connsiteY10" fmla="*/ 782955 h 781347"/>
                <a:gd name="connsiteX11" fmla="*/ 203925 w 422299"/>
                <a:gd name="connsiteY11" fmla="*/ 775335 h 781347"/>
                <a:gd name="connsiteX12" fmla="*/ 207735 w 422299"/>
                <a:gd name="connsiteY12" fmla="*/ 748665 h 781347"/>
                <a:gd name="connsiteX13" fmla="*/ 382995 w 422299"/>
                <a:gd name="connsiteY13" fmla="*/ 443865 h 781347"/>
                <a:gd name="connsiteX14" fmla="*/ 205830 w 422299"/>
                <a:gd name="connsiteY14" fmla="*/ 32385 h 781347"/>
                <a:gd name="connsiteX15" fmla="*/ 205830 w 422299"/>
                <a:gd name="connsiteY15" fmla="*/ 5715 h 781347"/>
                <a:gd name="connsiteX16" fmla="*/ 232500 w 422299"/>
                <a:gd name="connsiteY16" fmla="*/ 5715 h 781347"/>
                <a:gd name="connsiteX17" fmla="*/ 421095 w 422299"/>
                <a:gd name="connsiteY17" fmla="*/ 447675 h 781347"/>
                <a:gd name="connsiteX18" fmla="*/ 230595 w 422299"/>
                <a:gd name="connsiteY18" fmla="*/ 779145 h 781347"/>
                <a:gd name="connsiteX19" fmla="*/ 219165 w 422299"/>
                <a:gd name="connsiteY19" fmla="*/ 782955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2299" h="781347">
                  <a:moveTo>
                    <a:pt x="19140" y="661035"/>
                  </a:moveTo>
                  <a:cubicBezTo>
                    <a:pt x="13425" y="661035"/>
                    <a:pt x="7710" y="659130"/>
                    <a:pt x="3900" y="653415"/>
                  </a:cubicBezTo>
                  <a:cubicBezTo>
                    <a:pt x="-1815" y="645795"/>
                    <a:pt x="-1815" y="632460"/>
                    <a:pt x="7710" y="626745"/>
                  </a:cubicBezTo>
                  <a:cubicBezTo>
                    <a:pt x="9615" y="626745"/>
                    <a:pt x="122010" y="535305"/>
                    <a:pt x="129630" y="401955"/>
                  </a:cubicBezTo>
                  <a:cubicBezTo>
                    <a:pt x="133440" y="314325"/>
                    <a:pt x="93435" y="228600"/>
                    <a:pt x="5805" y="142875"/>
                  </a:cubicBezTo>
                  <a:cubicBezTo>
                    <a:pt x="-1815" y="135255"/>
                    <a:pt x="-1815" y="123825"/>
                    <a:pt x="5805" y="116205"/>
                  </a:cubicBezTo>
                  <a:cubicBezTo>
                    <a:pt x="13425" y="108585"/>
                    <a:pt x="24855" y="108585"/>
                    <a:pt x="32475" y="116205"/>
                  </a:cubicBezTo>
                  <a:cubicBezTo>
                    <a:pt x="127725" y="207645"/>
                    <a:pt x="171540" y="304800"/>
                    <a:pt x="167730" y="403860"/>
                  </a:cubicBezTo>
                  <a:cubicBezTo>
                    <a:pt x="158205" y="556260"/>
                    <a:pt x="36285" y="653415"/>
                    <a:pt x="30570" y="657225"/>
                  </a:cubicBezTo>
                  <a:cubicBezTo>
                    <a:pt x="26760" y="661035"/>
                    <a:pt x="22950" y="661035"/>
                    <a:pt x="19140" y="661035"/>
                  </a:cubicBezTo>
                  <a:close/>
                  <a:moveTo>
                    <a:pt x="219165" y="782955"/>
                  </a:moveTo>
                  <a:cubicBezTo>
                    <a:pt x="213450" y="782955"/>
                    <a:pt x="207735" y="781050"/>
                    <a:pt x="203925" y="775335"/>
                  </a:cubicBezTo>
                  <a:cubicBezTo>
                    <a:pt x="198210" y="767715"/>
                    <a:pt x="200115" y="754380"/>
                    <a:pt x="207735" y="748665"/>
                  </a:cubicBezTo>
                  <a:cubicBezTo>
                    <a:pt x="209640" y="746760"/>
                    <a:pt x="365850" y="632460"/>
                    <a:pt x="382995" y="443865"/>
                  </a:cubicBezTo>
                  <a:cubicBezTo>
                    <a:pt x="396330" y="310515"/>
                    <a:pt x="335370" y="171450"/>
                    <a:pt x="205830" y="32385"/>
                  </a:cubicBezTo>
                  <a:cubicBezTo>
                    <a:pt x="198210" y="24765"/>
                    <a:pt x="198210" y="13335"/>
                    <a:pt x="205830" y="5715"/>
                  </a:cubicBezTo>
                  <a:cubicBezTo>
                    <a:pt x="213450" y="-1905"/>
                    <a:pt x="224880" y="-1905"/>
                    <a:pt x="232500" y="5715"/>
                  </a:cubicBezTo>
                  <a:cubicBezTo>
                    <a:pt x="371565" y="154305"/>
                    <a:pt x="434430" y="302895"/>
                    <a:pt x="421095" y="447675"/>
                  </a:cubicBezTo>
                  <a:cubicBezTo>
                    <a:pt x="402045" y="651510"/>
                    <a:pt x="238215" y="773430"/>
                    <a:pt x="230595" y="779145"/>
                  </a:cubicBezTo>
                  <a:cubicBezTo>
                    <a:pt x="226785" y="782955"/>
                    <a:pt x="222975" y="782955"/>
                    <a:pt x="219165" y="782955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7" name="图形 19"/>
          <p:cNvGrpSpPr/>
          <p:nvPr/>
        </p:nvGrpSpPr>
        <p:grpSpPr>
          <a:xfrm>
            <a:off x="8416883" y="4215550"/>
            <a:ext cx="1905000" cy="1905000"/>
            <a:chOff x="5143500" y="2476500"/>
            <a:chExt cx="1905000" cy="1905000"/>
          </a:xfr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0"/>
          </a:gradFill>
        </p:grpSpPr>
        <p:sp>
          <p:nvSpPr>
            <p:cNvPr id="28" name="任意多边形: 形状 27"/>
            <p:cNvSpPr/>
            <p:nvPr/>
          </p:nvSpPr>
          <p:spPr>
            <a:xfrm>
              <a:off x="5353364" y="2595147"/>
              <a:ext cx="1482700" cy="1666875"/>
            </a:xfrm>
            <a:custGeom>
              <a:avLst/>
              <a:gdLst>
                <a:gd name="connsiteX0" fmla="*/ 1471832 w 1482700"/>
                <a:gd name="connsiteY0" fmla="*/ 1184060 h 1666875"/>
                <a:gd name="connsiteX1" fmla="*/ 910241 w 1482700"/>
                <a:gd name="connsiteY1" fmla="*/ 487787 h 1666875"/>
                <a:gd name="connsiteX2" fmla="*/ 911858 w 1482700"/>
                <a:gd name="connsiteY2" fmla="*/ 455898 h 1666875"/>
                <a:gd name="connsiteX3" fmla="*/ 455938 w 1482700"/>
                <a:gd name="connsiteY3" fmla="*/ 0 h 1666875"/>
                <a:gd name="connsiteX4" fmla="*/ 0 w 1482700"/>
                <a:gd name="connsiteY4" fmla="*/ 455898 h 1666875"/>
                <a:gd name="connsiteX5" fmla="*/ 455938 w 1482700"/>
                <a:gd name="connsiteY5" fmla="*/ 911816 h 1666875"/>
                <a:gd name="connsiteX6" fmla="*/ 487810 w 1482700"/>
                <a:gd name="connsiteY6" fmla="*/ 910240 h 1666875"/>
                <a:gd name="connsiteX7" fmla="*/ 1184020 w 1482700"/>
                <a:gd name="connsiteY7" fmla="*/ 1471849 h 1666875"/>
                <a:gd name="connsiteX8" fmla="*/ 1215869 w 1482700"/>
                <a:gd name="connsiteY8" fmla="*/ 1483056 h 1666875"/>
                <a:gd name="connsiteX9" fmla="*/ 1251746 w 1482700"/>
                <a:gd name="connsiteY9" fmla="*/ 1468217 h 1666875"/>
                <a:gd name="connsiteX10" fmla="*/ 1291448 w 1482700"/>
                <a:gd name="connsiteY10" fmla="*/ 1428517 h 1666875"/>
                <a:gd name="connsiteX11" fmla="*/ 1283711 w 1482700"/>
                <a:gd name="connsiteY11" fmla="*/ 1475872 h 1666875"/>
                <a:gd name="connsiteX12" fmla="*/ 1192288 w 1482700"/>
                <a:gd name="connsiteY12" fmla="*/ 1559224 h 1666875"/>
                <a:gd name="connsiteX13" fmla="*/ 948127 w 1482700"/>
                <a:gd name="connsiteY13" fmla="*/ 1494659 h 1666875"/>
                <a:gd name="connsiteX14" fmla="*/ 235382 w 1482700"/>
                <a:gd name="connsiteY14" fmla="*/ 1501606 h 1666875"/>
                <a:gd name="connsiteX15" fmla="*/ 226736 w 1482700"/>
                <a:gd name="connsiteY15" fmla="*/ 1572879 h 1666875"/>
                <a:gd name="connsiteX16" fmla="*/ 297974 w 1482700"/>
                <a:gd name="connsiteY16" fmla="*/ 1581486 h 1666875"/>
                <a:gd name="connsiteX17" fmla="*/ 905067 w 1482700"/>
                <a:gd name="connsiteY17" fmla="*/ 1586536 h 1666875"/>
                <a:gd name="connsiteX18" fmla="*/ 1155719 w 1482700"/>
                <a:gd name="connsiteY18" fmla="*/ 1667522 h 1666875"/>
                <a:gd name="connsiteX19" fmla="*/ 1231675 w 1482700"/>
                <a:gd name="connsiteY19" fmla="*/ 1652762 h 1666875"/>
                <a:gd name="connsiteX20" fmla="*/ 1378864 w 1482700"/>
                <a:gd name="connsiteY20" fmla="*/ 1510997 h 1666875"/>
                <a:gd name="connsiteX21" fmla="*/ 1378946 w 1482700"/>
                <a:gd name="connsiteY21" fmla="*/ 1340975 h 1666875"/>
                <a:gd name="connsiteX22" fmla="*/ 1468217 w 1482700"/>
                <a:gd name="connsiteY22" fmla="*/ 1251700 h 1666875"/>
                <a:gd name="connsiteX23" fmla="*/ 1471832 w 1482700"/>
                <a:gd name="connsiteY23" fmla="*/ 1184060 h 1666875"/>
                <a:gd name="connsiteX24" fmla="*/ 101468 w 1482700"/>
                <a:gd name="connsiteY24" fmla="*/ 455898 h 1666875"/>
                <a:gd name="connsiteX25" fmla="*/ 455938 w 1482700"/>
                <a:gd name="connsiteY25" fmla="*/ 101470 h 1666875"/>
                <a:gd name="connsiteX26" fmla="*/ 810390 w 1482700"/>
                <a:gd name="connsiteY26" fmla="*/ 455898 h 1666875"/>
                <a:gd name="connsiteX27" fmla="*/ 455938 w 1482700"/>
                <a:gd name="connsiteY27" fmla="*/ 810386 h 1666875"/>
                <a:gd name="connsiteX28" fmla="*/ 101468 w 1482700"/>
                <a:gd name="connsiteY28" fmla="*/ 455898 h 1666875"/>
                <a:gd name="connsiteX29" fmla="*/ 1212240 w 1482700"/>
                <a:gd name="connsiteY29" fmla="*/ 1364261 h 1666875"/>
                <a:gd name="connsiteX30" fmla="*/ 615168 w 1482700"/>
                <a:gd name="connsiteY30" fmla="*/ 882613 h 1666875"/>
                <a:gd name="connsiteX31" fmla="*/ 882594 w 1482700"/>
                <a:gd name="connsiteY31" fmla="*/ 615184 h 1666875"/>
                <a:gd name="connsiteX32" fmla="*/ 1364244 w 1482700"/>
                <a:gd name="connsiteY32" fmla="*/ 1212236 h 1666875"/>
                <a:gd name="connsiteX33" fmla="*/ 1292356 w 1482700"/>
                <a:gd name="connsiteY33" fmla="*/ 1284141 h 1666875"/>
                <a:gd name="connsiteX34" fmla="*/ 1276490 w 1482700"/>
                <a:gd name="connsiteY34" fmla="*/ 1300009 h 1666875"/>
                <a:gd name="connsiteX35" fmla="*/ 1212240 w 1482700"/>
                <a:gd name="connsiteY35" fmla="*/ 1364261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2700" h="1666875">
                  <a:moveTo>
                    <a:pt x="1471832" y="1184060"/>
                  </a:moveTo>
                  <a:lnTo>
                    <a:pt x="910241" y="487787"/>
                  </a:lnTo>
                  <a:cubicBezTo>
                    <a:pt x="910992" y="477209"/>
                    <a:pt x="911858" y="466710"/>
                    <a:pt x="911858" y="455898"/>
                  </a:cubicBezTo>
                  <a:cubicBezTo>
                    <a:pt x="911858" y="204516"/>
                    <a:pt x="707342" y="0"/>
                    <a:pt x="455938" y="0"/>
                  </a:cubicBezTo>
                  <a:cubicBezTo>
                    <a:pt x="204517" y="0"/>
                    <a:pt x="0" y="204517"/>
                    <a:pt x="0" y="455898"/>
                  </a:cubicBezTo>
                  <a:cubicBezTo>
                    <a:pt x="0" y="707300"/>
                    <a:pt x="204517" y="911816"/>
                    <a:pt x="455938" y="911816"/>
                  </a:cubicBezTo>
                  <a:cubicBezTo>
                    <a:pt x="466694" y="911816"/>
                    <a:pt x="477250" y="910948"/>
                    <a:pt x="487810" y="910240"/>
                  </a:cubicBezTo>
                  <a:lnTo>
                    <a:pt x="1184020" y="1471849"/>
                  </a:lnTo>
                  <a:cubicBezTo>
                    <a:pt x="1193375" y="1479346"/>
                    <a:pt x="1204643" y="1483056"/>
                    <a:pt x="1215869" y="1483056"/>
                  </a:cubicBezTo>
                  <a:cubicBezTo>
                    <a:pt x="1228913" y="1483056"/>
                    <a:pt x="1241919" y="1478086"/>
                    <a:pt x="1251746" y="1468217"/>
                  </a:cubicBezTo>
                  <a:lnTo>
                    <a:pt x="1291448" y="1428517"/>
                  </a:lnTo>
                  <a:cubicBezTo>
                    <a:pt x="1291524" y="1443825"/>
                    <a:pt x="1289554" y="1460008"/>
                    <a:pt x="1283711" y="1475872"/>
                  </a:cubicBezTo>
                  <a:cubicBezTo>
                    <a:pt x="1270648" y="1511157"/>
                    <a:pt x="1239886" y="1539256"/>
                    <a:pt x="1192288" y="1559224"/>
                  </a:cubicBezTo>
                  <a:cubicBezTo>
                    <a:pt x="1136246" y="1582826"/>
                    <a:pt x="1049068" y="1541942"/>
                    <a:pt x="948127" y="1494659"/>
                  </a:cubicBezTo>
                  <a:cubicBezTo>
                    <a:pt x="762262" y="1407519"/>
                    <a:pt x="507759" y="1288168"/>
                    <a:pt x="235382" y="1501606"/>
                  </a:cubicBezTo>
                  <a:cubicBezTo>
                    <a:pt x="213318" y="1518892"/>
                    <a:pt x="209471" y="1550861"/>
                    <a:pt x="226736" y="1572879"/>
                  </a:cubicBezTo>
                  <a:cubicBezTo>
                    <a:pt x="244021" y="1594901"/>
                    <a:pt x="275914" y="1598769"/>
                    <a:pt x="297974" y="1581486"/>
                  </a:cubicBezTo>
                  <a:cubicBezTo>
                    <a:pt x="521198" y="1406491"/>
                    <a:pt x="725119" y="1502156"/>
                    <a:pt x="905067" y="1586536"/>
                  </a:cubicBezTo>
                  <a:cubicBezTo>
                    <a:pt x="993279" y="1627900"/>
                    <a:pt x="1077816" y="1667522"/>
                    <a:pt x="1155719" y="1667522"/>
                  </a:cubicBezTo>
                  <a:cubicBezTo>
                    <a:pt x="1181808" y="1667522"/>
                    <a:pt x="1207186" y="1663101"/>
                    <a:pt x="1231675" y="1652762"/>
                  </a:cubicBezTo>
                  <a:cubicBezTo>
                    <a:pt x="1306146" y="1621425"/>
                    <a:pt x="1355677" y="1573749"/>
                    <a:pt x="1378864" y="1510997"/>
                  </a:cubicBezTo>
                  <a:cubicBezTo>
                    <a:pt x="1403116" y="1445481"/>
                    <a:pt x="1391099" y="1380286"/>
                    <a:pt x="1378946" y="1340975"/>
                  </a:cubicBezTo>
                  <a:lnTo>
                    <a:pt x="1468217" y="1251700"/>
                  </a:lnTo>
                  <a:cubicBezTo>
                    <a:pt x="1486548" y="1233390"/>
                    <a:pt x="1488128" y="1204184"/>
                    <a:pt x="1471832" y="1184060"/>
                  </a:cubicBezTo>
                  <a:close/>
                  <a:moveTo>
                    <a:pt x="101468" y="455898"/>
                  </a:moveTo>
                  <a:cubicBezTo>
                    <a:pt x="101468" y="260460"/>
                    <a:pt x="260479" y="101470"/>
                    <a:pt x="455938" y="101470"/>
                  </a:cubicBezTo>
                  <a:cubicBezTo>
                    <a:pt x="651379" y="101470"/>
                    <a:pt x="810390" y="260460"/>
                    <a:pt x="810390" y="455898"/>
                  </a:cubicBezTo>
                  <a:cubicBezTo>
                    <a:pt x="810390" y="651337"/>
                    <a:pt x="651379" y="810386"/>
                    <a:pt x="455938" y="810386"/>
                  </a:cubicBezTo>
                  <a:cubicBezTo>
                    <a:pt x="260479" y="810386"/>
                    <a:pt x="101468" y="651337"/>
                    <a:pt x="101468" y="455898"/>
                  </a:cubicBezTo>
                  <a:close/>
                  <a:moveTo>
                    <a:pt x="1212240" y="1364261"/>
                  </a:moveTo>
                  <a:lnTo>
                    <a:pt x="615168" y="882613"/>
                  </a:lnTo>
                  <a:cubicBezTo>
                    <a:pt x="738502" y="836355"/>
                    <a:pt x="836395" y="738479"/>
                    <a:pt x="882594" y="615184"/>
                  </a:cubicBezTo>
                  <a:lnTo>
                    <a:pt x="1364244" y="1212236"/>
                  </a:lnTo>
                  <a:lnTo>
                    <a:pt x="1292356" y="1284141"/>
                  </a:lnTo>
                  <a:cubicBezTo>
                    <a:pt x="1285786" y="1288326"/>
                    <a:pt x="1280418" y="1293692"/>
                    <a:pt x="1276490" y="1300009"/>
                  </a:cubicBezTo>
                  <a:lnTo>
                    <a:pt x="1212240" y="1364261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173424" y="3421379"/>
              <a:ext cx="210220" cy="210220"/>
            </a:xfrm>
            <a:custGeom>
              <a:avLst/>
              <a:gdLst>
                <a:gd name="connsiteX0" fmla="*/ 86608 w 210219"/>
                <a:gd name="connsiteY0" fmla="*/ 14859 h 210219"/>
                <a:gd name="connsiteX1" fmla="*/ 14857 w 210219"/>
                <a:gd name="connsiteY1" fmla="*/ 14859 h 210219"/>
                <a:gd name="connsiteX2" fmla="*/ 14857 w 210219"/>
                <a:gd name="connsiteY2" fmla="*/ 86610 h 210219"/>
                <a:gd name="connsiteX3" fmla="*/ 124793 w 210219"/>
                <a:gd name="connsiteY3" fmla="*/ 196564 h 210219"/>
                <a:gd name="connsiteX4" fmla="*/ 160668 w 210219"/>
                <a:gd name="connsiteY4" fmla="*/ 211405 h 210219"/>
                <a:gd name="connsiteX5" fmla="*/ 196525 w 210219"/>
                <a:gd name="connsiteY5" fmla="*/ 196564 h 210219"/>
                <a:gd name="connsiteX6" fmla="*/ 196525 w 210219"/>
                <a:gd name="connsiteY6" fmla="*/ 124815 h 210219"/>
                <a:gd name="connsiteX7" fmla="*/ 86608 w 210219"/>
                <a:gd name="connsiteY7" fmla="*/ 14859 h 21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219" h="210219">
                  <a:moveTo>
                    <a:pt x="86608" y="14859"/>
                  </a:moveTo>
                  <a:cubicBezTo>
                    <a:pt x="66775" y="-4953"/>
                    <a:pt x="34669" y="-4953"/>
                    <a:pt x="14857" y="14859"/>
                  </a:cubicBezTo>
                  <a:cubicBezTo>
                    <a:pt x="-4952" y="34669"/>
                    <a:pt x="-4952" y="66798"/>
                    <a:pt x="14857" y="86610"/>
                  </a:cubicBezTo>
                  <a:lnTo>
                    <a:pt x="124793" y="196564"/>
                  </a:lnTo>
                  <a:cubicBezTo>
                    <a:pt x="134700" y="206431"/>
                    <a:pt x="147683" y="211405"/>
                    <a:pt x="160668" y="211405"/>
                  </a:cubicBezTo>
                  <a:cubicBezTo>
                    <a:pt x="173636" y="211405"/>
                    <a:pt x="186618" y="206431"/>
                    <a:pt x="196525" y="196564"/>
                  </a:cubicBezTo>
                  <a:cubicBezTo>
                    <a:pt x="216357" y="176752"/>
                    <a:pt x="216357" y="144627"/>
                    <a:pt x="196525" y="124815"/>
                  </a:cubicBezTo>
                  <a:lnTo>
                    <a:pt x="86608" y="14859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77583" y="2133622"/>
            <a:ext cx="3999208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版本控制系统</a:t>
            </a:r>
            <a:r>
              <a:rPr lang="en-US" altLang="zh-CN" dirty="0"/>
              <a:t>git</a:t>
            </a:r>
            <a:r>
              <a:rPr lang="zh-CN" altLang="en-US" dirty="0"/>
              <a:t>能够帮助我们进行撤销，回退等操作，方便对代码进行调试与修改。不用</a:t>
            </a:r>
            <a:r>
              <a:rPr lang="en-US" altLang="zh-CN" dirty="0"/>
              <a:t>git</a:t>
            </a:r>
            <a:r>
              <a:rPr lang="zh-CN" altLang="en-US" dirty="0"/>
              <a:t>，小心只能重头再来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79093" y="4413933"/>
            <a:ext cx="3851681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dirty="0"/>
              <a:t>Ubuntu14</a:t>
            </a:r>
            <a:r>
              <a:rPr lang="zh-CN" altLang="en-US" dirty="0"/>
              <a:t>不支持仓库功能。且在官网已经停止更新，国内缺乏资源。因此可以选择更高版本的镜像，然后去</a:t>
            </a:r>
            <a:r>
              <a:rPr lang="en-US" altLang="zh-CN" dirty="0" err="1"/>
              <a:t>github</a:t>
            </a:r>
            <a:r>
              <a:rPr lang="en-US" altLang="zh-CN" dirty="0"/>
              <a:t> clone</a:t>
            </a:r>
            <a:r>
              <a:rPr lang="zh-CN" altLang="en-US" dirty="0"/>
              <a:t>一份</a:t>
            </a:r>
            <a:r>
              <a:rPr lang="en-US" altLang="zh-CN" dirty="0"/>
              <a:t>pintos</a:t>
            </a:r>
            <a:r>
              <a:rPr lang="zh-CN" altLang="en-US" dirty="0"/>
              <a:t>代码。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3" y="1277566"/>
            <a:ext cx="4787599" cy="414398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25702" y="1037617"/>
            <a:ext cx="4448783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完成前面的准备工作后，就可以将</a:t>
            </a:r>
            <a:r>
              <a:rPr lang="en-US" altLang="zh-CN" dirty="0"/>
              <a:t>VS code</a:t>
            </a:r>
            <a:r>
              <a:rPr lang="zh-CN" altLang="en-US" dirty="0"/>
              <a:t>装入已经配置好</a:t>
            </a:r>
            <a:r>
              <a:rPr lang="en-US" altLang="zh-CN" dirty="0"/>
              <a:t>pintos</a:t>
            </a:r>
            <a:r>
              <a:rPr lang="zh-CN" altLang="en-US" dirty="0"/>
              <a:t>的</a:t>
            </a:r>
            <a:r>
              <a:rPr lang="en-US" altLang="zh-CN" dirty="0"/>
              <a:t>Ubuntu20.04</a:t>
            </a:r>
            <a:r>
              <a:rPr lang="zh-CN" altLang="en-US" dirty="0"/>
              <a:t>中。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可以完美使用搜索，</a:t>
            </a:r>
            <a:r>
              <a:rPr lang="en-US" altLang="zh-CN" dirty="0"/>
              <a:t>git</a:t>
            </a:r>
            <a:r>
              <a:rPr lang="zh-CN" altLang="en-US" dirty="0"/>
              <a:t>等功能，省去了文件在桌面和虚拟机间来回折腾的过程。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 descr="图片包含 户外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1" t="74440" r="60243"/>
          <a:stretch>
            <a:fillRect/>
          </a:stretch>
        </p:blipFill>
        <p:spPr>
          <a:xfrm>
            <a:off x="2481647" y="5105163"/>
            <a:ext cx="1857506" cy="1752958"/>
          </a:xfrm>
          <a:custGeom>
            <a:avLst/>
            <a:gdLst>
              <a:gd name="connsiteX0" fmla="*/ 1857505 w 1857506"/>
              <a:gd name="connsiteY0" fmla="*/ 87241 h 1752958"/>
              <a:gd name="connsiteX1" fmla="*/ 1857505 w 1857506"/>
              <a:gd name="connsiteY1" fmla="*/ 1752958 h 1752958"/>
              <a:gd name="connsiteX2" fmla="*/ 928753 w 1857506"/>
              <a:gd name="connsiteY2" fmla="*/ 1752958 h 1752958"/>
              <a:gd name="connsiteX3" fmla="*/ 928753 w 1857506"/>
              <a:gd name="connsiteY3" fmla="*/ 176169 h 1752958"/>
              <a:gd name="connsiteX4" fmla="*/ 0 w 1857506"/>
              <a:gd name="connsiteY4" fmla="*/ 87241 h 1752958"/>
              <a:gd name="connsiteX5" fmla="*/ 928752 w 1857506"/>
              <a:gd name="connsiteY5" fmla="*/ 176169 h 1752958"/>
              <a:gd name="connsiteX6" fmla="*/ 928752 w 1857506"/>
              <a:gd name="connsiteY6" fmla="*/ 1752958 h 1752958"/>
              <a:gd name="connsiteX7" fmla="*/ 0 w 1857506"/>
              <a:gd name="connsiteY7" fmla="*/ 1752958 h 1752958"/>
              <a:gd name="connsiteX8" fmla="*/ 928754 w 1857506"/>
              <a:gd name="connsiteY8" fmla="*/ 0 h 1752958"/>
              <a:gd name="connsiteX9" fmla="*/ 1857506 w 1857506"/>
              <a:gd name="connsiteY9" fmla="*/ 87240 h 1752958"/>
              <a:gd name="connsiteX10" fmla="*/ 928754 w 1857506"/>
              <a:gd name="connsiteY10" fmla="*/ 174480 h 1752958"/>
              <a:gd name="connsiteX11" fmla="*/ 2 w 1857506"/>
              <a:gd name="connsiteY11" fmla="*/ 87240 h 17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7506" h="1752958">
                <a:moveTo>
                  <a:pt x="1857505" y="87241"/>
                </a:moveTo>
                <a:lnTo>
                  <a:pt x="1857505" y="1752958"/>
                </a:lnTo>
                <a:lnTo>
                  <a:pt x="928753" y="1752958"/>
                </a:lnTo>
                <a:lnTo>
                  <a:pt x="928753" y="176169"/>
                </a:lnTo>
                <a:close/>
                <a:moveTo>
                  <a:pt x="0" y="87241"/>
                </a:moveTo>
                <a:lnTo>
                  <a:pt x="928752" y="176169"/>
                </a:lnTo>
                <a:lnTo>
                  <a:pt x="928752" y="1752958"/>
                </a:lnTo>
                <a:lnTo>
                  <a:pt x="0" y="1752958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pic>
        <p:nvPicPr>
          <p:cNvPr id="59" name="图片 58" descr="图片包含 户外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1" t="53252" r="41243"/>
          <a:stretch>
            <a:fillRect/>
          </a:stretch>
        </p:blipFill>
        <p:spPr>
          <a:xfrm>
            <a:off x="4798102" y="3652035"/>
            <a:ext cx="1857506" cy="3206086"/>
          </a:xfrm>
          <a:custGeom>
            <a:avLst/>
            <a:gdLst>
              <a:gd name="connsiteX0" fmla="*/ 0 w 1857506"/>
              <a:gd name="connsiteY0" fmla="*/ 87241 h 3206086"/>
              <a:gd name="connsiteX1" fmla="*/ 928752 w 1857506"/>
              <a:gd name="connsiteY1" fmla="*/ 176169 h 3206086"/>
              <a:gd name="connsiteX2" fmla="*/ 928752 w 1857506"/>
              <a:gd name="connsiteY2" fmla="*/ 3206086 h 3206086"/>
              <a:gd name="connsiteX3" fmla="*/ 0 w 1857506"/>
              <a:gd name="connsiteY3" fmla="*/ 3206086 h 3206086"/>
              <a:gd name="connsiteX4" fmla="*/ 928754 w 1857506"/>
              <a:gd name="connsiteY4" fmla="*/ 0 h 3206086"/>
              <a:gd name="connsiteX5" fmla="*/ 1857506 w 1857506"/>
              <a:gd name="connsiteY5" fmla="*/ 87240 h 3206086"/>
              <a:gd name="connsiteX6" fmla="*/ 928754 w 1857506"/>
              <a:gd name="connsiteY6" fmla="*/ 174480 h 3206086"/>
              <a:gd name="connsiteX7" fmla="*/ 2 w 1857506"/>
              <a:gd name="connsiteY7" fmla="*/ 87240 h 320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506" h="3206086">
                <a:moveTo>
                  <a:pt x="0" y="87241"/>
                </a:moveTo>
                <a:lnTo>
                  <a:pt x="928752" y="176169"/>
                </a:lnTo>
                <a:lnTo>
                  <a:pt x="928752" y="3206086"/>
                </a:lnTo>
                <a:lnTo>
                  <a:pt x="0" y="3206086"/>
                </a:lnTo>
                <a:close/>
                <a:moveTo>
                  <a:pt x="928754" y="0"/>
                </a:moveTo>
                <a:lnTo>
                  <a:pt x="1857506" y="87240"/>
                </a:lnTo>
                <a:lnTo>
                  <a:pt x="928754" y="174480"/>
                </a:lnTo>
                <a:lnTo>
                  <a:pt x="2" y="87240"/>
                </a:lnTo>
                <a:close/>
              </a:path>
            </a:pathLst>
          </a:custGeom>
        </p:spPr>
      </p:pic>
      <p:sp>
        <p:nvSpPr>
          <p:cNvPr id="12" name="菱形 11"/>
          <p:cNvSpPr/>
          <p:nvPr/>
        </p:nvSpPr>
        <p:spPr>
          <a:xfrm>
            <a:off x="2481648" y="5105163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3" name="平行四边形 12"/>
          <p:cNvSpPr/>
          <p:nvPr/>
        </p:nvSpPr>
        <p:spPr>
          <a:xfrm rot="5400000">
            <a:off x="1284364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4" name="平行四边形 13"/>
          <p:cNvSpPr/>
          <p:nvPr/>
        </p:nvSpPr>
        <p:spPr>
          <a:xfrm rot="16200000" flipH="1">
            <a:off x="2213117" y="6389686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4798104" y="3652036"/>
            <a:ext cx="1857504" cy="174479"/>
          </a:xfrm>
          <a:prstGeom prst="diamond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1" name="平行四边形 20"/>
          <p:cNvSpPr/>
          <p:nvPr/>
        </p:nvSpPr>
        <p:spPr>
          <a:xfrm rot="5400000">
            <a:off x="3600820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2" name="平行四边形 21"/>
          <p:cNvSpPr/>
          <p:nvPr/>
        </p:nvSpPr>
        <p:spPr>
          <a:xfrm rot="16200000" flipH="1">
            <a:off x="4529573" y="4936559"/>
            <a:ext cx="3323317" cy="928752"/>
          </a:xfrm>
          <a:prstGeom prst="parallelogram">
            <a:avLst>
              <a:gd name="adj" fmla="val 9575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7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314" y="4046706"/>
            <a:ext cx="4247745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3200" dirty="0"/>
              <a:t>大量飘红，一个似乎很严重的错</a:t>
            </a:r>
            <a:r>
              <a:rPr lang="zh-CN" altLang="en-US" dirty="0"/>
              <a:t>？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8" y="99596"/>
            <a:ext cx="5688012" cy="363967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47600" y="2060124"/>
            <a:ext cx="4480196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既有</a:t>
            </a:r>
            <a:r>
              <a:rPr lang="en-US" altLang="zh-CN" dirty="0"/>
              <a:t>test</a:t>
            </a:r>
            <a:r>
              <a:rPr lang="zh-CN" altLang="en-US" dirty="0"/>
              <a:t>文件的错误，也有各个</a:t>
            </a:r>
            <a:r>
              <a:rPr lang="en-US" altLang="zh-CN" dirty="0"/>
              <a:t>static void</a:t>
            </a:r>
            <a:r>
              <a:rPr lang="zh-CN" altLang="en-US" dirty="0"/>
              <a:t>报错，初步怀疑是不小心删了什么库文件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14" y="3372256"/>
            <a:ext cx="8788977" cy="330740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966" y="733748"/>
            <a:ext cx="578471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dirty="0"/>
              <a:t>仔细检查了半天</a:t>
            </a:r>
            <a:endParaRPr lang="en-US" altLang="zh-CN" dirty="0"/>
          </a:p>
          <a:p>
            <a:pPr algn="l"/>
            <a:r>
              <a:rPr lang="zh-CN" altLang="en-US" dirty="0"/>
              <a:t>其实是仅仅一个头文件中声明的函数句末 未加分号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55915" y="2181788"/>
            <a:ext cx="5998723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类似情况还有很多，时间关系不再一一列举</a:t>
            </a:r>
            <a:endParaRPr lang="en-US" altLang="zh-CN" dirty="0"/>
          </a:p>
          <a:p>
            <a:pPr algn="l"/>
            <a:r>
              <a:rPr lang="zh-CN" altLang="en-US" b="1" i="1" u="sng" dirty="0"/>
              <a:t>这些情况说明了</a:t>
            </a:r>
            <a:r>
              <a:rPr lang="en-US" altLang="zh-CN" b="1" i="1" u="sng" dirty="0"/>
              <a:t>pintos</a:t>
            </a:r>
            <a:r>
              <a:rPr lang="zh-CN" altLang="en-US" b="1" i="1" u="sng" dirty="0"/>
              <a:t>的报错往往不能指向错误本身，</a:t>
            </a:r>
            <a:endParaRPr lang="en-US" altLang="zh-CN" b="1" i="1" u="sng" dirty="0"/>
          </a:p>
          <a:p>
            <a:pPr algn="l"/>
            <a:r>
              <a:rPr lang="zh-CN" altLang="en-US" b="1" i="1" u="sng" dirty="0"/>
              <a:t>大大增加了</a:t>
            </a:r>
            <a:r>
              <a:rPr lang="en-US" altLang="zh-CN" b="1" i="1" u="sng" dirty="0"/>
              <a:t>debug</a:t>
            </a:r>
            <a:r>
              <a:rPr lang="zh-CN" altLang="en-US" b="1" i="1" u="sng" dirty="0"/>
              <a:t>的难度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771694" y="3178453"/>
            <a:ext cx="2488918" cy="7359094"/>
            <a:chOff x="2240427" y="1231900"/>
            <a:chExt cx="3268696" cy="9664699"/>
          </a:xfrm>
        </p:grpSpPr>
        <p:sp>
          <p:nvSpPr>
            <p:cNvPr id="20" name="菱形 19"/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平行四边形 20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91592" y="5002202"/>
            <a:ext cx="2488918" cy="7359094"/>
            <a:chOff x="2240427" y="1231900"/>
            <a:chExt cx="3268696" cy="9664699"/>
          </a:xfrm>
        </p:grpSpPr>
        <p:sp>
          <p:nvSpPr>
            <p:cNvPr id="30" name="菱形 29"/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平行四边形 30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平行四边形 31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211490" y="5002202"/>
            <a:ext cx="2488918" cy="7359094"/>
            <a:chOff x="2240427" y="1231900"/>
            <a:chExt cx="3268696" cy="9664699"/>
          </a:xfrm>
        </p:grpSpPr>
        <p:sp>
          <p:nvSpPr>
            <p:cNvPr id="34" name="菱形 33"/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平行四边形 34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平行四边形 35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931387" y="3178453"/>
            <a:ext cx="2488918" cy="7359094"/>
            <a:chOff x="2240427" y="1231900"/>
            <a:chExt cx="3268696" cy="9664699"/>
          </a:xfrm>
        </p:grpSpPr>
        <p:sp>
          <p:nvSpPr>
            <p:cNvPr id="38" name="菱形 37"/>
            <p:cNvSpPr/>
            <p:nvPr/>
          </p:nvSpPr>
          <p:spPr>
            <a:xfrm>
              <a:off x="2240428" y="1231900"/>
              <a:ext cx="3268695" cy="506007"/>
            </a:xfrm>
            <a:prstGeom prst="diamond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lin ang="5400000" scaled="1"/>
            </a:gradFill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平行四边形 38"/>
            <p:cNvSpPr/>
            <p:nvPr/>
          </p:nvSpPr>
          <p:spPr>
            <a:xfrm rot="5400000">
              <a:off x="-1648248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平行四边形 39"/>
            <p:cNvSpPr/>
            <p:nvPr/>
          </p:nvSpPr>
          <p:spPr>
            <a:xfrm rot="16200000" flipH="1">
              <a:off x="-13900" y="5373577"/>
              <a:ext cx="9411697" cy="1634348"/>
            </a:xfrm>
            <a:prstGeom prst="parallelogram">
              <a:avLst>
                <a:gd name="adj" fmla="val 15403"/>
              </a:avLst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60612" y="667966"/>
            <a:ext cx="5974179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参考别人博客的时候，作者未必会有非常详细的解答。因此在参考代码的时候要注意逻辑问题，而不是直接</a:t>
            </a:r>
            <a:r>
              <a:rPr lang="en-US" altLang="zh-CN" dirty="0"/>
              <a:t>ctrl cv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zh-CN" altLang="en-US" dirty="0"/>
              <a:t>主要情况有以下三种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5344" y="2296531"/>
            <a:ext cx="524645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dirty="0"/>
              <a:t>Pintos </a:t>
            </a:r>
            <a:r>
              <a:rPr lang="zh-CN" altLang="en-US" dirty="0"/>
              <a:t>源码里给了一些待填充函数，没有仔细看，直接把新函数加到文件里，造成重定义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97549" y="4001311"/>
            <a:ext cx="4273685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由于博客中说的不清楚，导致不知道把函数放哪个文件里（当然更多的归咎于操作者自己不提前详细读代码，不知道各个文件的功能）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36732" y="2178996"/>
            <a:ext cx="391700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/>
              <a:t>有些函数对应着</a:t>
            </a:r>
            <a:r>
              <a:rPr lang="en-US" altLang="zh-CN" dirty="0" err="1"/>
              <a:t>pv</a:t>
            </a:r>
            <a:r>
              <a:rPr lang="zh-CN" altLang="en-US" dirty="0"/>
              <a:t>操作，比如</a:t>
            </a:r>
            <a:r>
              <a:rPr lang="en-US" altLang="zh-CN" dirty="0" err="1"/>
              <a:t>sema</a:t>
            </a:r>
            <a:r>
              <a:rPr lang="en-US" altLang="zh-CN" dirty="0"/>
              <a:t> up</a:t>
            </a:r>
            <a:r>
              <a:rPr lang="zh-CN" altLang="en-US" dirty="0"/>
              <a:t>和</a:t>
            </a:r>
            <a:r>
              <a:rPr lang="en-US" altLang="zh-CN" dirty="0" err="1"/>
              <a:t>sema</a:t>
            </a:r>
            <a:r>
              <a:rPr lang="en-US" altLang="zh-CN" dirty="0"/>
              <a:t> down</a:t>
            </a:r>
            <a:r>
              <a:rPr lang="zh-CN" altLang="en-US" dirty="0"/>
              <a:t>，要注意顺序问题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0885" y="1446179"/>
            <a:ext cx="10350230" cy="49859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b="1" dirty="0"/>
              <a:t>1. threads:   </a:t>
            </a:r>
            <a:r>
              <a:rPr lang="zh-CN" altLang="zh-CN" b="1" dirty="0"/>
              <a:t>为基核准备的源代码，在实验一中我们会进行修改。</a:t>
            </a:r>
            <a:endParaRPr lang="zh-CN" altLang="zh-CN" dirty="0"/>
          </a:p>
          <a:p>
            <a:r>
              <a:rPr lang="en-US" altLang="zh-CN" b="1" dirty="0"/>
              <a:t>2. </a:t>
            </a:r>
            <a:r>
              <a:rPr lang="en-US" altLang="zh-CN" b="1" dirty="0" err="1"/>
              <a:t>userprog</a:t>
            </a:r>
            <a:r>
              <a:rPr lang="en-US" altLang="zh-CN" b="1" dirty="0"/>
              <a:t>:  </a:t>
            </a:r>
            <a:r>
              <a:rPr lang="zh-CN" altLang="zh-CN" b="1" dirty="0"/>
              <a:t>为装载用户程序的源代码，在实验二我们会进行修改。</a:t>
            </a:r>
            <a:endParaRPr lang="zh-CN" altLang="zh-CN" dirty="0"/>
          </a:p>
          <a:p>
            <a:r>
              <a:rPr lang="en-US" altLang="zh-CN" b="1" dirty="0"/>
              <a:t>3. </a:t>
            </a:r>
            <a:r>
              <a:rPr lang="en-US" altLang="zh-CN" b="1" dirty="0" err="1"/>
              <a:t>vm</a:t>
            </a:r>
            <a:r>
              <a:rPr lang="en-US" altLang="zh-CN" b="1" dirty="0"/>
              <a:t>:       </a:t>
            </a:r>
            <a:r>
              <a:rPr lang="zh-CN" altLang="zh-CN" b="1" dirty="0"/>
              <a:t>基本上空的目录，在实验三我们实现虚拟内存。</a:t>
            </a:r>
            <a:endParaRPr lang="zh-CN" altLang="zh-CN" dirty="0"/>
          </a:p>
          <a:p>
            <a:r>
              <a:rPr lang="en-US" altLang="zh-CN" b="1" dirty="0"/>
              <a:t>4. </a:t>
            </a:r>
            <a:r>
              <a:rPr lang="en-US" altLang="zh-CN" b="1" dirty="0" err="1"/>
              <a:t>filesys</a:t>
            </a:r>
            <a:r>
              <a:rPr lang="en-US" altLang="zh-CN" b="1" dirty="0"/>
              <a:t>:   </a:t>
            </a:r>
            <a:r>
              <a:rPr lang="zh-CN" altLang="zh-CN" b="1" dirty="0"/>
              <a:t>基本文件系统的源代码，从实验二开始使用，实验四开始修改。</a:t>
            </a:r>
            <a:endParaRPr lang="zh-CN" altLang="zh-CN" dirty="0"/>
          </a:p>
          <a:p>
            <a:r>
              <a:rPr lang="en-US" altLang="zh-CN" b="1" dirty="0"/>
              <a:t>5. devices:   </a:t>
            </a:r>
            <a:r>
              <a:rPr lang="zh-CN" altLang="zh-CN" b="1" dirty="0"/>
              <a:t>键盘、定时器、硬盘等等</a:t>
            </a:r>
            <a:r>
              <a:rPr lang="en-US" altLang="zh-CN" b="1" dirty="0"/>
              <a:t>IO</a:t>
            </a:r>
            <a:r>
              <a:rPr lang="zh-CN" altLang="zh-CN" b="1" dirty="0"/>
              <a:t>设备的接口源代码，在实验一中我们会修改定时器。其他情况我们不会进行修改。</a:t>
            </a:r>
            <a:endParaRPr lang="zh-CN" altLang="zh-CN" dirty="0"/>
          </a:p>
          <a:p>
            <a:r>
              <a:rPr lang="en-US" altLang="zh-CN" b="1" dirty="0"/>
              <a:t>6. lib:    </a:t>
            </a:r>
            <a:r>
              <a:rPr lang="zh-CN" altLang="zh-CN" b="1" dirty="0"/>
              <a:t>标准</a:t>
            </a:r>
            <a:r>
              <a:rPr lang="en-US" altLang="zh-CN" b="1" dirty="0"/>
              <a:t>C</a:t>
            </a:r>
            <a:r>
              <a:rPr lang="zh-CN" altLang="zh-CN" b="1" dirty="0"/>
              <a:t>库的子集实现。这个目录中的代码被编译到内核中，并且从实验二开始，用户程序也会在其下运行。在内核代码和用户程序中，我们可以使用</a:t>
            </a:r>
            <a:r>
              <a:rPr lang="en-US" altLang="zh-CN" b="1" dirty="0"/>
              <a:t> #include&lt;...&gt;</a:t>
            </a:r>
            <a:r>
              <a:rPr lang="zh-CN" altLang="zh-CN" b="1" dirty="0"/>
              <a:t>的方式引用这个目录中的</a:t>
            </a:r>
            <a:r>
              <a:rPr lang="en-US" altLang="zh-CN" b="1" dirty="0"/>
              <a:t>header</a:t>
            </a:r>
            <a:r>
              <a:rPr lang="zh-CN" altLang="zh-CN" b="1" dirty="0"/>
              <a:t>文件。我们基本上不用修改 本目录中的源代码。</a:t>
            </a:r>
            <a:endParaRPr lang="zh-CN" altLang="zh-CN" dirty="0"/>
          </a:p>
          <a:p>
            <a:r>
              <a:rPr lang="en-US" altLang="zh-CN" b="1" dirty="0"/>
              <a:t>7. lib/</a:t>
            </a:r>
            <a:r>
              <a:rPr lang="en-US" altLang="zh-CN" b="1" dirty="0" err="1"/>
              <a:t>kernal</a:t>
            </a:r>
            <a:r>
              <a:rPr lang="en-US" altLang="zh-CN" b="1" dirty="0"/>
              <a:t>:   </a:t>
            </a:r>
            <a:r>
              <a:rPr lang="zh-CN" altLang="zh-CN" b="1" dirty="0"/>
              <a:t>这个目录中的代码仅被内核使用。还包含在内核代码中可以自由使用的 一些数据类型的实现</a:t>
            </a:r>
            <a:r>
              <a:rPr lang="en-US" altLang="zh-CN" b="1" dirty="0"/>
              <a:t>:</a:t>
            </a:r>
            <a:r>
              <a:rPr lang="zh-CN" altLang="zh-CN" b="1" dirty="0"/>
              <a:t>位图、双向链表和哈希表。在内核代码中，我们可以使用</a:t>
            </a:r>
            <a:r>
              <a:rPr lang="en-US" altLang="zh-CN" b="1" dirty="0"/>
              <a:t> #include&lt;...&gt;</a:t>
            </a:r>
            <a:r>
              <a:rPr lang="zh-CN" altLang="zh-CN" b="1" dirty="0"/>
              <a:t>的方式引用这个目录中的</a:t>
            </a:r>
            <a:r>
              <a:rPr lang="en-US" altLang="zh-CN" b="1" dirty="0"/>
              <a:t>header</a:t>
            </a:r>
            <a:r>
              <a:rPr lang="zh-CN" altLang="zh-CN" b="1" dirty="0"/>
              <a:t>文件。</a:t>
            </a:r>
            <a:endParaRPr lang="zh-CN" altLang="zh-CN" dirty="0"/>
          </a:p>
          <a:p>
            <a:r>
              <a:rPr lang="en-US" altLang="zh-CN" b="1" dirty="0"/>
              <a:t>8. lib/user:   </a:t>
            </a:r>
            <a:r>
              <a:rPr lang="zh-CN" altLang="zh-CN" b="1" dirty="0"/>
              <a:t>这个目录中的代码仅被用户程序使用。在用户程序中，我们可以使用</a:t>
            </a:r>
            <a:r>
              <a:rPr lang="en-US" altLang="zh-CN" b="1" dirty="0"/>
              <a:t> #include&lt;...&gt;</a:t>
            </a:r>
            <a:r>
              <a:rPr lang="zh-CN" altLang="zh-CN" b="1" dirty="0"/>
              <a:t>的方式引用这个目录中的</a:t>
            </a:r>
            <a:r>
              <a:rPr lang="en-US" altLang="zh-CN" b="1" dirty="0"/>
              <a:t>header</a:t>
            </a:r>
            <a:r>
              <a:rPr lang="zh-CN" altLang="zh-CN" b="1" dirty="0"/>
              <a:t>文件。</a:t>
            </a:r>
            <a:endParaRPr lang="zh-CN" altLang="zh-CN" dirty="0"/>
          </a:p>
          <a:p>
            <a:r>
              <a:rPr lang="en-US" altLang="zh-CN" b="1" dirty="0"/>
              <a:t>9. test:   </a:t>
            </a:r>
            <a:r>
              <a:rPr lang="zh-CN" altLang="zh-CN" b="1" dirty="0"/>
              <a:t>每个项目的测试。如果它可以帮助您测试提交用例，可以自行修改。</a:t>
            </a:r>
            <a:endParaRPr lang="zh-CN" altLang="zh-CN" dirty="0"/>
          </a:p>
          <a:p>
            <a:r>
              <a:rPr lang="en-US" altLang="zh-CN" b="1" dirty="0"/>
              <a:t>10. examples:   </a:t>
            </a:r>
            <a:r>
              <a:rPr lang="zh-CN" altLang="zh-CN" b="1" dirty="0"/>
              <a:t>从实验二开始使用的示例用户程序。</a:t>
            </a:r>
            <a:endParaRPr lang="zh-CN" altLang="zh-CN" dirty="0"/>
          </a:p>
          <a:p>
            <a:r>
              <a:rPr lang="en-US" altLang="zh-CN" b="1" dirty="0"/>
              <a:t>11. </a:t>
            </a:r>
            <a:r>
              <a:rPr lang="en-US" altLang="zh-CN" b="1" dirty="0" err="1"/>
              <a:t>misc</a:t>
            </a:r>
            <a:r>
              <a:rPr lang="en-US" altLang="zh-CN" b="1" dirty="0"/>
              <a:t> &amp; </a:t>
            </a:r>
            <a:r>
              <a:rPr lang="en-US" altLang="zh-CN" b="1" dirty="0" err="1"/>
              <a:t>utils</a:t>
            </a:r>
            <a:r>
              <a:rPr lang="en-US" altLang="zh-CN" b="1" dirty="0"/>
              <a:t>:   </a:t>
            </a:r>
            <a:r>
              <a:rPr lang="zh-CN" altLang="zh-CN" b="1" dirty="0"/>
              <a:t>如果尝试在自己的计算机上运行</a:t>
            </a:r>
            <a:r>
              <a:rPr lang="en-US" altLang="zh-CN" b="1" dirty="0"/>
              <a:t>Pintos</a:t>
            </a:r>
            <a:r>
              <a:rPr lang="zh-CN" altLang="zh-CN" b="1" dirty="0"/>
              <a:t>才会用到这些文件。请在当前用户目录下的</a:t>
            </a:r>
            <a:r>
              <a:rPr lang="en-US" altLang="zh-CN" b="1" dirty="0"/>
              <a:t>.</a:t>
            </a:r>
            <a:r>
              <a:rPr lang="en-US" altLang="zh-CN" b="1" dirty="0" err="1"/>
              <a:t>zshrc</a:t>
            </a:r>
            <a:r>
              <a:rPr lang="zh-CN" altLang="zh-CN" b="1" dirty="0"/>
              <a:t>或</a:t>
            </a:r>
            <a:r>
              <a:rPr lang="en-US" altLang="zh-CN" b="1" dirty="0"/>
              <a:t>.</a:t>
            </a:r>
            <a:r>
              <a:rPr lang="en-US" altLang="zh-CN" b="1" dirty="0" err="1"/>
              <a:t>bashrc</a:t>
            </a:r>
            <a:r>
              <a:rPr lang="zh-CN" altLang="zh-CN" b="1" dirty="0"/>
              <a:t>文件中添加</a:t>
            </a:r>
            <a:r>
              <a:rPr lang="en-US" altLang="zh-CN" b="1" dirty="0" err="1"/>
              <a:t>utils</a:t>
            </a:r>
            <a:r>
              <a:rPr lang="zh-CN" altLang="zh-CN" b="1" dirty="0"/>
              <a:t>文件夹的环境变量。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86008" y="815742"/>
            <a:ext cx="450066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zh-CN" dirty="0"/>
              <a:t>Pintos</a:t>
            </a:r>
            <a:r>
              <a:rPr lang="zh-CN" altLang="en-US" dirty="0"/>
              <a:t>文件目录简要分析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724355" y="3573150"/>
            <a:ext cx="7772320" cy="829945"/>
          </a:xfrm>
          <a:prstGeom prst="rect">
            <a:avLst/>
          </a:prstGeom>
          <a:scene3d>
            <a:camera prst="perspectiveFront" fov="4500000"/>
            <a:lightRig rig="threePt" dir="t"/>
          </a:scene3d>
        </p:spPr>
        <p:txBody>
          <a:bodyPr wrap="square">
            <a:spAutoFit/>
            <a:sp3d extrusionH="63500" prstMaterial="metal">
              <a:contourClr>
                <a:srgbClr val="FFFFFF"/>
              </a:contourClr>
            </a:sp3d>
          </a:bodyPr>
          <a:lstStyle/>
          <a:p>
            <a:pPr defTabSz="457200"/>
            <a:r>
              <a:rPr lang="x-none" altLang="zh-CN" sz="4800" spc="300">
                <a:gradFill>
                  <a:gsLst>
                    <a:gs pos="0">
                      <a:srgbClr val="FFFFFF"/>
                    </a:gs>
                    <a:gs pos="58000">
                      <a:srgbClr val="FFFFFF"/>
                    </a:gs>
                    <a:gs pos="59000">
                      <a:srgbClr val="95969C"/>
                    </a:gs>
                    <a:gs pos="77000">
                      <a:srgbClr val="FFFFFF"/>
                    </a:gs>
                  </a:gsLst>
                  <a:lin ang="5400000" scaled="1"/>
                </a:gradFill>
                <a:effectLst>
                  <a:outerShdw blurRad="2286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+mj-ea"/>
                <a:ea typeface="+mj-ea"/>
                <a:cs typeface="阿里巴巴普惠体 H" panose="00020600040101010101" pitchFamily="18" charset="-122"/>
              </a:rPr>
              <a:t>Pintos中的侵入式容器 </a:t>
            </a:r>
          </a:p>
        </p:txBody>
      </p:sp>
      <p:sp>
        <p:nvSpPr>
          <p:cNvPr id="14" name="矩形 13"/>
          <p:cNvSpPr/>
          <p:nvPr/>
        </p:nvSpPr>
        <p:spPr>
          <a:xfrm>
            <a:off x="3894867" y="4350668"/>
            <a:ext cx="7601808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x-none" altLang="zh-CN" dirty="0">
                <a:effectLst>
                  <a:outerShdw blurRad="254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n-ea"/>
              </a:rPr>
              <a:t>玩弄指针的艺术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2_Office 主题​​">
  <a:themeElements>
    <a:clrScheme name="中车">
      <a:dk1>
        <a:sysClr val="windowText" lastClr="000000"/>
      </a:dk1>
      <a:lt1>
        <a:sysClr val="window" lastClr="FFFFFF"/>
      </a:lt1>
      <a:dk2>
        <a:srgbClr val="051441"/>
      </a:dk2>
      <a:lt2>
        <a:srgbClr val="DBEFF9"/>
      </a:lt2>
      <a:accent1>
        <a:srgbClr val="009DD9"/>
      </a:accent1>
      <a:accent2>
        <a:srgbClr val="0BD0D9"/>
      </a:accent2>
      <a:accent3>
        <a:srgbClr val="85DFD0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阿里普惠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3</TotalTime>
  <Words>1176</Words>
  <Application>Microsoft Office PowerPoint</Application>
  <PresentationFormat>宽屏</PresentationFormat>
  <Paragraphs>76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Arual</vt:lpstr>
      <vt:lpstr>Roboto Lt</vt:lpstr>
      <vt:lpstr>Source Code Pro Medium</vt:lpstr>
      <vt:lpstr>阿里巴巴普惠体 B</vt:lpstr>
      <vt:lpstr>阿里巴巴普惠体 H</vt:lpstr>
      <vt:lpstr>阿里巴巴普惠体 R</vt:lpstr>
      <vt:lpstr>等线</vt:lpstr>
      <vt:lpstr>思源黑体 CN Medium</vt:lpstr>
      <vt:lpstr>SimSun</vt:lpstr>
      <vt:lpstr>微软雅黑</vt:lpstr>
      <vt:lpstr>Arial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王牌P计划</dc:creator>
  <cp:keywords>51PPT模板网</cp:keywords>
  <dc:description>www.51pptmoban.com</dc:description>
  <cp:lastModifiedBy>姜 睿宇</cp:lastModifiedBy>
  <cp:revision>81</cp:revision>
  <dcterms:created xsi:type="dcterms:W3CDTF">2021-01-11T11:17:18Z</dcterms:created>
  <dcterms:modified xsi:type="dcterms:W3CDTF">2021-01-11T11:35:52Z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2052-11.1.0.9719</vt:lpwstr>
  </property>
</Properties>
</file>